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324" r:id="rId6"/>
    <p:sldId id="331" r:id="rId7"/>
    <p:sldId id="330" r:id="rId8"/>
    <p:sldId id="308" r:id="rId9"/>
    <p:sldId id="320" r:id="rId10"/>
    <p:sldId id="319" r:id="rId11"/>
    <p:sldId id="327" r:id="rId12"/>
    <p:sldId id="326" r:id="rId13"/>
    <p:sldId id="328" r:id="rId14"/>
    <p:sldId id="329" r:id="rId15"/>
    <p:sldId id="321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59" autoAdjust="0"/>
  </p:normalViewPr>
  <p:slideViewPr>
    <p:cSldViewPr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image" Target="../media/image1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63052-F439-4C7A-B7EF-C807C5053247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37AAD84A-CB5C-4D0C-8B4F-06E2C12364DC}">
      <dgm:prSet phldrT="[Text]" custT="1"/>
      <dgm:spPr/>
      <dgm:t>
        <a:bodyPr/>
        <a:lstStyle/>
        <a:p>
          <a:r>
            <a:rPr lang="sk-SK" sz="3000" dirty="0"/>
            <a:t>Analógové</a:t>
          </a:r>
        </a:p>
      </dgm:t>
    </dgm:pt>
    <dgm:pt modelId="{B49289E9-147C-4498-8CF4-AB36D39648C8}" type="parTrans" cxnId="{047DC4A8-1116-4275-9CF5-16CE076E05C3}">
      <dgm:prSet/>
      <dgm:spPr/>
      <dgm:t>
        <a:bodyPr/>
        <a:lstStyle/>
        <a:p>
          <a:endParaRPr lang="sk-SK"/>
        </a:p>
      </dgm:t>
    </dgm:pt>
    <dgm:pt modelId="{0D2211A0-678B-49FB-B783-5D3F4A5B74A4}" type="sibTrans" cxnId="{047DC4A8-1116-4275-9CF5-16CE076E05C3}">
      <dgm:prSet/>
      <dgm:spPr/>
      <dgm:t>
        <a:bodyPr/>
        <a:lstStyle/>
        <a:p>
          <a:endParaRPr lang="sk-SK"/>
        </a:p>
      </dgm:t>
    </dgm:pt>
    <dgm:pt modelId="{E203993D-67F1-4282-9F57-667E16D75771}">
      <dgm:prSet phldrT="[Text]" custT="1"/>
      <dgm:spPr/>
      <dgm:t>
        <a:bodyPr/>
        <a:lstStyle/>
        <a:p>
          <a:r>
            <a:rPr lang="sk-SK" sz="3000" dirty="0"/>
            <a:t>Digitálne</a:t>
          </a:r>
        </a:p>
      </dgm:t>
    </dgm:pt>
    <dgm:pt modelId="{EB6B02E8-3A3C-4BFC-BE88-581A9C325BA3}" type="parTrans" cxnId="{C37CFD67-58E4-4444-A955-93CF4584B275}">
      <dgm:prSet/>
      <dgm:spPr/>
      <dgm:t>
        <a:bodyPr/>
        <a:lstStyle/>
        <a:p>
          <a:endParaRPr lang="sk-SK"/>
        </a:p>
      </dgm:t>
    </dgm:pt>
    <dgm:pt modelId="{CE98BF49-0D77-4650-801A-82B6927D5A15}" type="sibTrans" cxnId="{C37CFD67-58E4-4444-A955-93CF4584B275}">
      <dgm:prSet/>
      <dgm:spPr/>
      <dgm:t>
        <a:bodyPr/>
        <a:lstStyle/>
        <a:p>
          <a:endParaRPr lang="sk-SK"/>
        </a:p>
      </dgm:t>
    </dgm:pt>
    <dgm:pt modelId="{E3B94636-1470-487D-8ED3-553D54D4D0B4}" type="pres">
      <dgm:prSet presAssocID="{2A163052-F439-4C7A-B7EF-C807C5053247}" presName="Name0" presStyleCnt="0">
        <dgm:presLayoutVars>
          <dgm:dir/>
          <dgm:resizeHandles val="exact"/>
        </dgm:presLayoutVars>
      </dgm:prSet>
      <dgm:spPr/>
    </dgm:pt>
    <dgm:pt modelId="{F5F5FFDB-FFA7-499D-98E7-D9F2406EB212}" type="pres">
      <dgm:prSet presAssocID="{37AAD84A-CB5C-4D0C-8B4F-06E2C12364DC}" presName="composite" presStyleCnt="0"/>
      <dgm:spPr/>
    </dgm:pt>
    <dgm:pt modelId="{364B05F5-5AE1-403D-9D82-2F207EC1C0F8}" type="pres">
      <dgm:prSet presAssocID="{37AAD84A-CB5C-4D0C-8B4F-06E2C12364DC}" presName="rect1" presStyleLbl="bgImgPlace1" presStyleIdx="0" presStyleCnt="2"/>
      <dgm:spPr/>
    </dgm:pt>
    <dgm:pt modelId="{EDFED7D9-E651-4EC4-BA3C-279B0E299EA1}" type="pres">
      <dgm:prSet presAssocID="{37AAD84A-CB5C-4D0C-8B4F-06E2C12364DC}" presName="wedgeRectCallout1" presStyleLbl="node1" presStyleIdx="0" presStyleCnt="2">
        <dgm:presLayoutVars>
          <dgm:bulletEnabled val="1"/>
        </dgm:presLayoutVars>
      </dgm:prSet>
      <dgm:spPr/>
    </dgm:pt>
    <dgm:pt modelId="{B0BE9157-8ED5-47A6-9930-0D092DC14288}" type="pres">
      <dgm:prSet presAssocID="{0D2211A0-678B-49FB-B783-5D3F4A5B74A4}" presName="sibTrans" presStyleCnt="0"/>
      <dgm:spPr/>
    </dgm:pt>
    <dgm:pt modelId="{C1C955A2-FD78-4F64-91AF-C5B05A5EC47C}" type="pres">
      <dgm:prSet presAssocID="{E203993D-67F1-4282-9F57-667E16D75771}" presName="composite" presStyleCnt="0"/>
      <dgm:spPr/>
    </dgm:pt>
    <dgm:pt modelId="{6DF4513C-0747-46A3-93CC-29B48FA70384}" type="pres">
      <dgm:prSet presAssocID="{E203993D-67F1-4282-9F57-667E16D75771}" presName="rect1" presStyleLbl="bgImgPlace1" presStyleIdx="1" presStyleCnt="2"/>
      <dgm:spPr/>
    </dgm:pt>
    <dgm:pt modelId="{09351157-3F73-4054-9308-657CE3C3D085}" type="pres">
      <dgm:prSet presAssocID="{E203993D-67F1-4282-9F57-667E16D75771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E275D03E-A571-4FD3-94A6-947579532F0D}" type="presOf" srcId="{E203993D-67F1-4282-9F57-667E16D75771}" destId="{09351157-3F73-4054-9308-657CE3C3D085}" srcOrd="0" destOrd="0" presId="urn:microsoft.com/office/officeart/2008/layout/BendingPictureCaptionList"/>
    <dgm:cxn modelId="{C37CFD67-58E4-4444-A955-93CF4584B275}" srcId="{2A163052-F439-4C7A-B7EF-C807C5053247}" destId="{E203993D-67F1-4282-9F57-667E16D75771}" srcOrd="1" destOrd="0" parTransId="{EB6B02E8-3A3C-4BFC-BE88-581A9C325BA3}" sibTransId="{CE98BF49-0D77-4650-801A-82B6927D5A15}"/>
    <dgm:cxn modelId="{9C55A772-EEAC-4FC7-89D5-5E3801EFBA50}" type="presOf" srcId="{2A163052-F439-4C7A-B7EF-C807C5053247}" destId="{E3B94636-1470-487D-8ED3-553D54D4D0B4}" srcOrd="0" destOrd="0" presId="urn:microsoft.com/office/officeart/2008/layout/BendingPictureCaptionList"/>
    <dgm:cxn modelId="{047DC4A8-1116-4275-9CF5-16CE076E05C3}" srcId="{2A163052-F439-4C7A-B7EF-C807C5053247}" destId="{37AAD84A-CB5C-4D0C-8B4F-06E2C12364DC}" srcOrd="0" destOrd="0" parTransId="{B49289E9-147C-4498-8CF4-AB36D39648C8}" sibTransId="{0D2211A0-678B-49FB-B783-5D3F4A5B74A4}"/>
    <dgm:cxn modelId="{8B550BE1-A652-4970-A0F9-7B418C5DD8E8}" type="presOf" srcId="{37AAD84A-CB5C-4D0C-8B4F-06E2C12364DC}" destId="{EDFED7D9-E651-4EC4-BA3C-279B0E299EA1}" srcOrd="0" destOrd="0" presId="urn:microsoft.com/office/officeart/2008/layout/BendingPictureCaptionList"/>
    <dgm:cxn modelId="{36CE44D2-891A-4F65-886A-00906AA4CC8D}" type="presParOf" srcId="{E3B94636-1470-487D-8ED3-553D54D4D0B4}" destId="{F5F5FFDB-FFA7-499D-98E7-D9F2406EB212}" srcOrd="0" destOrd="0" presId="urn:microsoft.com/office/officeart/2008/layout/BendingPictureCaptionList"/>
    <dgm:cxn modelId="{3A576D7B-431F-4A51-9A0F-B083C776A9DA}" type="presParOf" srcId="{F5F5FFDB-FFA7-499D-98E7-D9F2406EB212}" destId="{364B05F5-5AE1-403D-9D82-2F207EC1C0F8}" srcOrd="0" destOrd="0" presId="urn:microsoft.com/office/officeart/2008/layout/BendingPictureCaptionList"/>
    <dgm:cxn modelId="{DBC7DC98-F776-42D6-ADFA-548826F4B385}" type="presParOf" srcId="{F5F5FFDB-FFA7-499D-98E7-D9F2406EB212}" destId="{EDFED7D9-E651-4EC4-BA3C-279B0E299EA1}" srcOrd="1" destOrd="0" presId="urn:microsoft.com/office/officeart/2008/layout/BendingPictureCaptionList"/>
    <dgm:cxn modelId="{428EEA8F-061F-41DB-9CF8-43292ED36708}" type="presParOf" srcId="{E3B94636-1470-487D-8ED3-553D54D4D0B4}" destId="{B0BE9157-8ED5-47A6-9930-0D092DC14288}" srcOrd="1" destOrd="0" presId="urn:microsoft.com/office/officeart/2008/layout/BendingPictureCaptionList"/>
    <dgm:cxn modelId="{8E40622B-1805-4A07-8E08-7BD0B2D618B8}" type="presParOf" srcId="{E3B94636-1470-487D-8ED3-553D54D4D0B4}" destId="{C1C955A2-FD78-4F64-91AF-C5B05A5EC47C}" srcOrd="2" destOrd="0" presId="urn:microsoft.com/office/officeart/2008/layout/BendingPictureCaptionList"/>
    <dgm:cxn modelId="{1BB21946-7F39-4F3D-B8F6-A735D9D73182}" type="presParOf" srcId="{C1C955A2-FD78-4F64-91AF-C5B05A5EC47C}" destId="{6DF4513C-0747-46A3-93CC-29B48FA70384}" srcOrd="0" destOrd="0" presId="urn:microsoft.com/office/officeart/2008/layout/BendingPictureCaptionList"/>
    <dgm:cxn modelId="{DBE275CE-1626-49ED-B3FE-A28DCB481DE3}" type="presParOf" srcId="{C1C955A2-FD78-4F64-91AF-C5B05A5EC47C}" destId="{09351157-3F73-4054-9308-657CE3C3D0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8701E-BAFD-483C-9C97-4829A61748B5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87AE2DFF-04A8-4504-BC83-D9F805297DF7}">
      <dgm:prSet phldrT="[Text]" custT="1"/>
      <dgm:spPr/>
      <dgm:t>
        <a:bodyPr/>
        <a:lstStyle/>
        <a:p>
          <a:pPr algn="ctr"/>
          <a:r>
            <a:rPr lang="sk-SK" sz="1600" b="1" i="0" dirty="0">
              <a:effectLst/>
              <a:latin typeface="Roboto"/>
            </a:rPr>
            <a:t>Kapacitný</a:t>
          </a:r>
          <a:endParaRPr lang="sk-SK" sz="1600" b="1" dirty="0"/>
        </a:p>
      </dgm:t>
    </dgm:pt>
    <dgm:pt modelId="{8CD8C5B9-3BF9-4500-8060-EB8292767389}" type="parTrans" cxnId="{92538CAA-7458-4F77-81C5-79192FCB3EC6}">
      <dgm:prSet/>
      <dgm:spPr/>
      <dgm:t>
        <a:bodyPr/>
        <a:lstStyle/>
        <a:p>
          <a:endParaRPr lang="sk-SK"/>
        </a:p>
      </dgm:t>
    </dgm:pt>
    <dgm:pt modelId="{1591BB0B-B88A-429A-8387-609DC048AA7D}" type="sibTrans" cxnId="{92538CAA-7458-4F77-81C5-79192FCB3EC6}">
      <dgm:prSet/>
      <dgm:spPr/>
      <dgm:t>
        <a:bodyPr/>
        <a:lstStyle/>
        <a:p>
          <a:endParaRPr lang="sk-SK"/>
        </a:p>
      </dgm:t>
    </dgm:pt>
    <dgm:pt modelId="{DED1BB4E-5576-4C1F-AE35-918F009C139B}">
      <dgm:prSet phldrT="[Text]" custT="1"/>
      <dgm:spPr/>
      <dgm:t>
        <a:bodyPr/>
        <a:lstStyle/>
        <a:p>
          <a:pPr algn="ctr"/>
          <a:r>
            <a:rPr lang="sk-SK" sz="1600" b="1" i="0" dirty="0">
              <a:effectLst/>
              <a:latin typeface="Roboto"/>
            </a:rPr>
            <a:t>Odporový</a:t>
          </a:r>
          <a:endParaRPr lang="sk-SK" sz="1600" b="1" dirty="0"/>
        </a:p>
      </dgm:t>
    </dgm:pt>
    <dgm:pt modelId="{40A9EBDC-622E-419D-AB05-E0B7E89DAF49}" type="parTrans" cxnId="{6B58641F-514C-4A13-92B0-5EC1CE1AE7BB}">
      <dgm:prSet/>
      <dgm:spPr/>
      <dgm:t>
        <a:bodyPr/>
        <a:lstStyle/>
        <a:p>
          <a:endParaRPr lang="sk-SK"/>
        </a:p>
      </dgm:t>
    </dgm:pt>
    <dgm:pt modelId="{CF460706-34D6-448C-AFBD-E42CE600E950}" type="sibTrans" cxnId="{6B58641F-514C-4A13-92B0-5EC1CE1AE7BB}">
      <dgm:prSet/>
      <dgm:spPr/>
      <dgm:t>
        <a:bodyPr/>
        <a:lstStyle/>
        <a:p>
          <a:endParaRPr lang="sk-SK"/>
        </a:p>
      </dgm:t>
    </dgm:pt>
    <dgm:pt modelId="{30CFA338-A243-426A-9550-51C35A4F9324}">
      <dgm:prSet phldrT="[Text]" custT="1"/>
      <dgm:spPr/>
      <dgm:t>
        <a:bodyPr/>
        <a:lstStyle/>
        <a:p>
          <a:pPr algn="ctr"/>
          <a:r>
            <a:rPr lang="sk-SK" sz="1600" b="1" i="0" dirty="0">
              <a:effectLst/>
              <a:latin typeface="Roboto"/>
            </a:rPr>
            <a:t>Tepelný</a:t>
          </a:r>
          <a:endParaRPr lang="sk-SK" sz="1600" b="1" dirty="0"/>
        </a:p>
      </dgm:t>
    </dgm:pt>
    <dgm:pt modelId="{7B057100-F0F3-40FD-83D2-50EB209419AF}" type="parTrans" cxnId="{8DAA370C-0F79-416B-93F8-E30ED3EA98CC}">
      <dgm:prSet/>
      <dgm:spPr/>
      <dgm:t>
        <a:bodyPr/>
        <a:lstStyle/>
        <a:p>
          <a:endParaRPr lang="sk-SK"/>
        </a:p>
      </dgm:t>
    </dgm:pt>
    <dgm:pt modelId="{A8BCFB21-E4B2-495D-ADE1-BB10D49225B5}" type="sibTrans" cxnId="{8DAA370C-0F79-416B-93F8-E30ED3EA98CC}">
      <dgm:prSet/>
      <dgm:spPr/>
      <dgm:t>
        <a:bodyPr/>
        <a:lstStyle/>
        <a:p>
          <a:endParaRPr lang="sk-SK"/>
        </a:p>
      </dgm:t>
    </dgm:pt>
    <dgm:pt modelId="{F627F0DE-E38D-4D06-BA8B-E5303C07FFD0}">
      <dgm:prSet phldrT="[Text]" custT="1"/>
      <dgm:spPr/>
      <dgm:t>
        <a:bodyPr/>
        <a:lstStyle/>
        <a:p>
          <a:pPr algn="l"/>
          <a:r>
            <a:rPr lang="sk-SK" sz="1200" b="0" i="0" dirty="0"/>
            <a:t>Meria </a:t>
          </a:r>
          <a:r>
            <a:rPr lang="sk-SK" sz="1200" b="1" i="0" dirty="0"/>
            <a:t>relatívnu vlhkosť vzduchu</a:t>
          </a:r>
          <a:r>
            <a:rPr lang="sk-SK" sz="1200" b="0" i="0" dirty="0"/>
            <a:t> umiestnením tenkého pásu </a:t>
          </a:r>
          <a:r>
            <a:rPr lang="sk-SK" sz="1200" b="1" i="0" dirty="0"/>
            <a:t>oxidu</a:t>
          </a:r>
          <a:r>
            <a:rPr lang="sk-SK" sz="1200" b="0" i="0" dirty="0"/>
            <a:t> </a:t>
          </a:r>
          <a:r>
            <a:rPr lang="sk-SK" sz="1200" b="1" i="0" dirty="0"/>
            <a:t>kovu</a:t>
          </a:r>
          <a:r>
            <a:rPr lang="sk-SK" sz="1200" b="0" i="0" dirty="0"/>
            <a:t> medzi 2 elektródy</a:t>
          </a:r>
          <a:endParaRPr lang="sk-SK" sz="1200" dirty="0"/>
        </a:p>
      </dgm:t>
    </dgm:pt>
    <dgm:pt modelId="{7CBEF8FA-98EB-43CC-8AE7-3B85D42815B8}" type="parTrans" cxnId="{1454FF83-1F37-410C-BFDB-E4F6D84DCB6D}">
      <dgm:prSet/>
      <dgm:spPr/>
      <dgm:t>
        <a:bodyPr/>
        <a:lstStyle/>
        <a:p>
          <a:endParaRPr lang="sk-SK"/>
        </a:p>
      </dgm:t>
    </dgm:pt>
    <dgm:pt modelId="{B62A8DA1-BF87-4A5B-BD37-75D7740994B0}" type="sibTrans" cxnId="{1454FF83-1F37-410C-BFDB-E4F6D84DCB6D}">
      <dgm:prSet/>
      <dgm:spPr/>
      <dgm:t>
        <a:bodyPr/>
        <a:lstStyle/>
        <a:p>
          <a:endParaRPr lang="sk-SK"/>
        </a:p>
      </dgm:t>
    </dgm:pt>
    <dgm:pt modelId="{3DF9D24C-4BCF-487D-8DEA-DC37F4D215AA}">
      <dgm:prSet phldrT="[Text]" custT="1"/>
      <dgm:spPr/>
      <dgm:t>
        <a:bodyPr/>
        <a:lstStyle/>
        <a:p>
          <a:pPr algn="l"/>
          <a:r>
            <a:rPr lang="sk-SK" sz="1300" b="0" i="0" dirty="0"/>
            <a:t>Senzory odporovej vlhkosti využívajú </a:t>
          </a:r>
          <a:r>
            <a:rPr lang="sk-SK" sz="1300" b="1" i="0" dirty="0"/>
            <a:t>ióny</a:t>
          </a:r>
          <a:r>
            <a:rPr lang="sk-SK" sz="1300" b="0" i="0" dirty="0"/>
            <a:t> v soliach na meranie elektrickej </a:t>
          </a:r>
          <a:r>
            <a:rPr lang="sk-SK" sz="1300" b="1" i="0" dirty="0"/>
            <a:t>impedancie</a:t>
          </a:r>
          <a:r>
            <a:rPr lang="sk-SK" sz="1300" b="0" i="0" dirty="0"/>
            <a:t> atómov</a:t>
          </a:r>
          <a:endParaRPr lang="sk-SK" sz="1300" dirty="0"/>
        </a:p>
      </dgm:t>
    </dgm:pt>
    <dgm:pt modelId="{BF648C3E-1D23-4979-8638-F538A10E5CE3}" type="parTrans" cxnId="{0BC26C2A-40EB-46C7-A148-BF7933D92147}">
      <dgm:prSet/>
      <dgm:spPr/>
      <dgm:t>
        <a:bodyPr/>
        <a:lstStyle/>
        <a:p>
          <a:endParaRPr lang="sk-SK"/>
        </a:p>
      </dgm:t>
    </dgm:pt>
    <dgm:pt modelId="{CC4F85E9-0FA7-4F2F-96D8-9C1C3787A751}" type="sibTrans" cxnId="{0BC26C2A-40EB-46C7-A148-BF7933D92147}">
      <dgm:prSet/>
      <dgm:spPr/>
      <dgm:t>
        <a:bodyPr/>
        <a:lstStyle/>
        <a:p>
          <a:endParaRPr lang="sk-SK"/>
        </a:p>
      </dgm:t>
    </dgm:pt>
    <dgm:pt modelId="{7B5ECF78-8D8E-44FB-BC12-48B365E5FD4B}">
      <dgm:prSet phldrT="[Text]" custT="1"/>
      <dgm:spPr/>
      <dgm:t>
        <a:bodyPr/>
        <a:lstStyle/>
        <a:p>
          <a:pPr algn="l"/>
          <a:r>
            <a:rPr lang="sk-SK" sz="1300" b="0" i="0" dirty="0"/>
            <a:t>2 tepelné senzory vedú elektrinu na základe vlhkosti okolitého vzduchu</a:t>
          </a:r>
          <a:endParaRPr lang="sk-SK" sz="1300" dirty="0"/>
        </a:p>
      </dgm:t>
    </dgm:pt>
    <dgm:pt modelId="{04A3878F-A669-4976-93A0-9C9947A3A399}" type="parTrans" cxnId="{E5522004-3BD7-4BA2-A947-AD22F320147D}">
      <dgm:prSet/>
      <dgm:spPr/>
      <dgm:t>
        <a:bodyPr/>
        <a:lstStyle/>
        <a:p>
          <a:endParaRPr lang="sk-SK"/>
        </a:p>
      </dgm:t>
    </dgm:pt>
    <dgm:pt modelId="{20D2A6C0-9173-4F9B-A684-C0D94C93C4A1}" type="sibTrans" cxnId="{E5522004-3BD7-4BA2-A947-AD22F320147D}">
      <dgm:prSet/>
      <dgm:spPr/>
      <dgm:t>
        <a:bodyPr/>
        <a:lstStyle/>
        <a:p>
          <a:endParaRPr lang="sk-SK"/>
        </a:p>
      </dgm:t>
    </dgm:pt>
    <dgm:pt modelId="{F8CBFAE5-146F-4E90-878B-6B50672A1B6F}">
      <dgm:prSet phldrT="[Text]" custT="1"/>
      <dgm:spPr/>
      <dgm:t>
        <a:bodyPr/>
        <a:lstStyle/>
        <a:p>
          <a:pPr algn="l"/>
          <a:r>
            <a:rPr lang="sk-SK" sz="1200" b="0" i="0" dirty="0"/>
            <a:t>Elektrická </a:t>
          </a:r>
          <a:r>
            <a:rPr lang="sk-SK" sz="1200" b="1" i="0" dirty="0"/>
            <a:t>kapacita oxidu kovu </a:t>
          </a:r>
          <a:r>
            <a:rPr lang="sk-SK" sz="1200" b="0" i="0" dirty="0"/>
            <a:t>sa mení s relatívnou vlhkosťou atmosféry</a:t>
          </a:r>
          <a:endParaRPr lang="sk-SK" sz="1200" dirty="0"/>
        </a:p>
      </dgm:t>
    </dgm:pt>
    <dgm:pt modelId="{1054CBBC-25AE-4023-96BA-F57025D7FE43}" type="parTrans" cxnId="{C751332F-BBB2-4DBE-A91B-1FD93F9A32D1}">
      <dgm:prSet/>
      <dgm:spPr/>
      <dgm:t>
        <a:bodyPr/>
        <a:lstStyle/>
        <a:p>
          <a:endParaRPr lang="sk-SK"/>
        </a:p>
      </dgm:t>
    </dgm:pt>
    <dgm:pt modelId="{C66C272F-1C02-4171-A0F5-CDE733D431D7}" type="sibTrans" cxnId="{C751332F-BBB2-4DBE-A91B-1FD93F9A32D1}">
      <dgm:prSet/>
      <dgm:spPr/>
      <dgm:t>
        <a:bodyPr/>
        <a:lstStyle/>
        <a:p>
          <a:endParaRPr lang="sk-SK"/>
        </a:p>
      </dgm:t>
    </dgm:pt>
    <dgm:pt modelId="{665B294A-58F0-4A53-A7DE-63644E48F28B}">
      <dgm:prSet phldrT="[Text]" custT="1"/>
      <dgm:spPr/>
      <dgm:t>
        <a:bodyPr/>
        <a:lstStyle/>
        <a:p>
          <a:pPr algn="l"/>
          <a:r>
            <a:rPr lang="sk-SK" sz="1200" b="1" i="0" dirty="0"/>
            <a:t>Meteorológia</a:t>
          </a:r>
          <a:r>
            <a:rPr lang="sk-SK" sz="1200" b="0" i="0" dirty="0"/>
            <a:t> a </a:t>
          </a:r>
          <a:r>
            <a:rPr lang="sk-SK" sz="1200" b="1" i="0" dirty="0"/>
            <a:t>priemysel</a:t>
          </a:r>
          <a:r>
            <a:rPr lang="sk-SK" sz="1200" b="0" i="0" dirty="0"/>
            <a:t> sú hlavnými oblasťami využitia</a:t>
          </a:r>
          <a:endParaRPr lang="sk-SK" sz="1200" dirty="0"/>
        </a:p>
      </dgm:t>
    </dgm:pt>
    <dgm:pt modelId="{0008A938-60A3-4981-9445-20F85FFE031A}" type="parTrans" cxnId="{7D703DEA-8BC7-42A4-BDF3-3CE89ACFA874}">
      <dgm:prSet/>
      <dgm:spPr/>
      <dgm:t>
        <a:bodyPr/>
        <a:lstStyle/>
        <a:p>
          <a:endParaRPr lang="sk-SK"/>
        </a:p>
      </dgm:t>
    </dgm:pt>
    <dgm:pt modelId="{53ACCFDF-405D-4FAF-A82F-E6B957CF454B}" type="sibTrans" cxnId="{7D703DEA-8BC7-42A4-BDF3-3CE89ACFA874}">
      <dgm:prSet/>
      <dgm:spPr/>
      <dgm:t>
        <a:bodyPr/>
        <a:lstStyle/>
        <a:p>
          <a:endParaRPr lang="sk-SK"/>
        </a:p>
      </dgm:t>
    </dgm:pt>
    <dgm:pt modelId="{BB6E2B92-86CC-4429-B334-03B220124DB4}">
      <dgm:prSet phldrT="[Text]" custT="1"/>
      <dgm:spPr/>
      <dgm:t>
        <a:bodyPr/>
        <a:lstStyle/>
        <a:p>
          <a:pPr algn="l"/>
          <a:r>
            <a:rPr lang="sk-SK" sz="1200" b="0" i="0" dirty="0"/>
            <a:t>Senzory kapacitného typu sú </a:t>
          </a:r>
          <a:r>
            <a:rPr lang="sk-SK" sz="1200" b="1" i="0" dirty="0"/>
            <a:t>lineárne</a:t>
          </a:r>
          <a:r>
            <a:rPr lang="sk-SK" sz="1200" b="0" i="0" dirty="0"/>
            <a:t> a dokážu merať relatívnu vlhkosť od </a:t>
          </a:r>
          <a:r>
            <a:rPr lang="sk-SK" sz="1200" b="1" i="0" dirty="0"/>
            <a:t>0%</a:t>
          </a:r>
          <a:r>
            <a:rPr lang="sk-SK" sz="1200" b="0" i="0" dirty="0"/>
            <a:t> do </a:t>
          </a:r>
          <a:r>
            <a:rPr lang="sk-SK" sz="1200" b="1" i="0" dirty="0"/>
            <a:t>100%</a:t>
          </a:r>
          <a:endParaRPr lang="sk-SK" sz="1200" b="1" dirty="0"/>
        </a:p>
      </dgm:t>
    </dgm:pt>
    <dgm:pt modelId="{B89FAC65-FEA7-4813-88A3-5051A3EC1559}" type="parTrans" cxnId="{E003AFF5-DD4C-4A7A-B50B-432B8125642E}">
      <dgm:prSet/>
      <dgm:spPr/>
      <dgm:t>
        <a:bodyPr/>
        <a:lstStyle/>
        <a:p>
          <a:endParaRPr lang="sk-SK"/>
        </a:p>
      </dgm:t>
    </dgm:pt>
    <dgm:pt modelId="{70AFD021-0377-475D-AF46-80FDF9280F6F}" type="sibTrans" cxnId="{E003AFF5-DD4C-4A7A-B50B-432B8125642E}">
      <dgm:prSet/>
      <dgm:spPr/>
      <dgm:t>
        <a:bodyPr/>
        <a:lstStyle/>
        <a:p>
          <a:endParaRPr lang="sk-SK"/>
        </a:p>
      </dgm:t>
    </dgm:pt>
    <dgm:pt modelId="{E75F9032-394B-4549-8780-6883ABBD82DF}">
      <dgm:prSet phldrT="[Text]" custT="1"/>
      <dgm:spPr/>
      <dgm:t>
        <a:bodyPr/>
        <a:lstStyle/>
        <a:p>
          <a:pPr algn="l"/>
          <a:r>
            <a:rPr lang="sk-SK" sz="1200" b="0" i="0" dirty="0"/>
            <a:t>Sú jediné typy </a:t>
          </a:r>
          <a:r>
            <a:rPr lang="sk-SK" sz="1200" b="1" i="0" dirty="0"/>
            <a:t>komplexných</a:t>
          </a:r>
          <a:r>
            <a:rPr lang="sk-SK" sz="1200" b="0" i="0" dirty="0"/>
            <a:t> MP na meranie relatívnej vlhkosti vzduchu </a:t>
          </a:r>
          <a:r>
            <a:rPr lang="sk-SK" sz="1200" b="1" i="0" dirty="0"/>
            <a:t>do 0%</a:t>
          </a:r>
          <a:endParaRPr lang="sk-SK" sz="1200" b="1" dirty="0"/>
        </a:p>
      </dgm:t>
    </dgm:pt>
    <dgm:pt modelId="{21CDA550-01BC-4373-B7A6-2AF9C00F3109}" type="parTrans" cxnId="{9F3E03DF-5759-440B-B037-27B2376DFD6B}">
      <dgm:prSet/>
      <dgm:spPr/>
      <dgm:t>
        <a:bodyPr/>
        <a:lstStyle/>
        <a:p>
          <a:endParaRPr lang="sk-SK"/>
        </a:p>
      </dgm:t>
    </dgm:pt>
    <dgm:pt modelId="{D90E9036-2BB3-4009-88F0-B985DD0A3E89}" type="sibTrans" cxnId="{9F3E03DF-5759-440B-B037-27B2376DFD6B}">
      <dgm:prSet/>
      <dgm:spPr/>
      <dgm:t>
        <a:bodyPr/>
        <a:lstStyle/>
        <a:p>
          <a:endParaRPr lang="sk-SK"/>
        </a:p>
      </dgm:t>
    </dgm:pt>
    <dgm:pt modelId="{1B9D229D-7D46-444E-B3C3-089A0D541EAB}">
      <dgm:prSet phldrT="[Text]" custT="1"/>
      <dgm:spPr/>
      <dgm:t>
        <a:bodyPr/>
        <a:lstStyle/>
        <a:p>
          <a:pPr algn="l"/>
          <a:r>
            <a:rPr lang="sk-SK" sz="1200" b="0" i="0" dirty="0"/>
            <a:t>Používajú v širokom rozmedzí teplôt bez aktívnej teplotnej kompenzácie</a:t>
          </a:r>
          <a:endParaRPr lang="sk-SK" sz="1200" dirty="0"/>
        </a:p>
      </dgm:t>
    </dgm:pt>
    <dgm:pt modelId="{56A97789-9C38-4F14-AABA-8763CE8E6E9C}" type="parTrans" cxnId="{5304D9DE-C610-40C1-9725-7F70896D8140}">
      <dgm:prSet/>
      <dgm:spPr/>
      <dgm:t>
        <a:bodyPr/>
        <a:lstStyle/>
        <a:p>
          <a:endParaRPr lang="sk-SK"/>
        </a:p>
      </dgm:t>
    </dgm:pt>
    <dgm:pt modelId="{131A3484-2254-4325-B901-407C589E138A}" type="sibTrans" cxnId="{5304D9DE-C610-40C1-9725-7F70896D8140}">
      <dgm:prSet/>
      <dgm:spPr/>
      <dgm:t>
        <a:bodyPr/>
        <a:lstStyle/>
        <a:p>
          <a:endParaRPr lang="sk-SK"/>
        </a:p>
      </dgm:t>
    </dgm:pt>
    <dgm:pt modelId="{219F1075-898A-4890-8439-EF67586F5356}">
      <dgm:prSet phldrT="[Text]" custT="1"/>
      <dgm:spPr/>
      <dgm:t>
        <a:bodyPr/>
        <a:lstStyle/>
        <a:p>
          <a:pPr algn="l"/>
          <a:r>
            <a:rPr lang="sk-SK" sz="1300" b="0" i="0" dirty="0"/>
            <a:t>So zmenami vlhkosti sa mení aj odpor elektród na oboch stranách soľného média</a:t>
          </a:r>
          <a:endParaRPr lang="sk-SK" sz="1300" dirty="0"/>
        </a:p>
      </dgm:t>
    </dgm:pt>
    <dgm:pt modelId="{628E2E88-9F1B-4C02-87A2-76835798929B}" type="parTrans" cxnId="{40A94642-CA08-4528-845A-A60779F11199}">
      <dgm:prSet/>
      <dgm:spPr/>
      <dgm:t>
        <a:bodyPr/>
        <a:lstStyle/>
        <a:p>
          <a:endParaRPr lang="sk-SK"/>
        </a:p>
      </dgm:t>
    </dgm:pt>
    <dgm:pt modelId="{C2CAA8B7-C277-4E98-8807-9DAE45E76A00}" type="sibTrans" cxnId="{40A94642-CA08-4528-845A-A60779F11199}">
      <dgm:prSet/>
      <dgm:spPr/>
      <dgm:t>
        <a:bodyPr/>
        <a:lstStyle/>
        <a:p>
          <a:endParaRPr lang="sk-SK"/>
        </a:p>
      </dgm:t>
    </dgm:pt>
    <dgm:pt modelId="{37910CD0-E0BE-4C65-89AB-9C18569D1B7E}">
      <dgm:prSet phldrT="[Text]" custT="1"/>
      <dgm:spPr/>
      <dgm:t>
        <a:bodyPr/>
        <a:lstStyle/>
        <a:p>
          <a:pPr algn="l"/>
          <a:r>
            <a:rPr lang="sk-SK" sz="1300" b="0" i="0" dirty="0"/>
            <a:t>Prvý- je uzavretý v </a:t>
          </a:r>
          <a:r>
            <a:rPr lang="sk-SK" sz="1300" b="1" i="0" dirty="0"/>
            <a:t>suchom</a:t>
          </a:r>
          <a:r>
            <a:rPr lang="sk-SK" sz="1300" b="0" i="0" dirty="0"/>
            <a:t> </a:t>
          </a:r>
          <a:r>
            <a:rPr lang="sk-SK" sz="1300" b="1" i="0" dirty="0"/>
            <a:t>dusíku</a:t>
          </a:r>
          <a:endParaRPr lang="sk-SK" sz="1300" dirty="0"/>
        </a:p>
      </dgm:t>
    </dgm:pt>
    <dgm:pt modelId="{F8315F82-3A54-4A61-B329-6B2BCF6BD15A}" type="parTrans" cxnId="{EB51ABAF-737F-42BD-939F-280813A6896B}">
      <dgm:prSet/>
      <dgm:spPr/>
      <dgm:t>
        <a:bodyPr/>
        <a:lstStyle/>
        <a:p>
          <a:endParaRPr lang="sk-SK"/>
        </a:p>
      </dgm:t>
    </dgm:pt>
    <dgm:pt modelId="{AF4AE40B-5BD6-4556-8F6D-A012ADB84F79}" type="sibTrans" cxnId="{EB51ABAF-737F-42BD-939F-280813A6896B}">
      <dgm:prSet/>
      <dgm:spPr/>
      <dgm:t>
        <a:bodyPr/>
        <a:lstStyle/>
        <a:p>
          <a:endParaRPr lang="sk-SK"/>
        </a:p>
      </dgm:t>
    </dgm:pt>
    <dgm:pt modelId="{C55A8F51-BACD-4844-88D9-CDC4E70BDA42}">
      <dgm:prSet phldrT="[Text]" custT="1"/>
      <dgm:spPr/>
      <dgm:t>
        <a:bodyPr/>
        <a:lstStyle/>
        <a:p>
          <a:pPr algn="l"/>
          <a:r>
            <a:rPr lang="sk-SK" sz="1300" b="1" i="0" dirty="0"/>
            <a:t>Rozdiel</a:t>
          </a:r>
          <a:r>
            <a:rPr lang="sk-SK" sz="1300" b="0" i="0" dirty="0"/>
            <a:t> medzi nimi a dvoma je </a:t>
          </a:r>
          <a:r>
            <a:rPr lang="sk-SK" sz="1300" b="1" i="0" dirty="0"/>
            <a:t>meraná vlhkosť</a:t>
          </a:r>
          <a:endParaRPr lang="sk-SK" sz="1300" b="1" dirty="0"/>
        </a:p>
      </dgm:t>
    </dgm:pt>
    <dgm:pt modelId="{7E2CF99A-AF6E-4357-B473-296994515B3B}" type="parTrans" cxnId="{91A96C70-4623-41A1-B9A1-45CDB5983FA7}">
      <dgm:prSet/>
      <dgm:spPr/>
      <dgm:t>
        <a:bodyPr/>
        <a:lstStyle/>
        <a:p>
          <a:endParaRPr lang="sk-SK"/>
        </a:p>
      </dgm:t>
    </dgm:pt>
    <dgm:pt modelId="{0A47D24F-2361-41C3-B069-BE7D43E70CF8}" type="sibTrans" cxnId="{91A96C70-4623-41A1-B9A1-45CDB5983FA7}">
      <dgm:prSet/>
      <dgm:spPr/>
      <dgm:t>
        <a:bodyPr/>
        <a:lstStyle/>
        <a:p>
          <a:endParaRPr lang="sk-SK"/>
        </a:p>
      </dgm:t>
    </dgm:pt>
    <dgm:pt modelId="{DF919B3F-2909-478B-9F76-B635D4A08C45}">
      <dgm:prSet phldrT="[Text]" custT="1"/>
      <dgm:spPr/>
      <dgm:t>
        <a:bodyPr/>
        <a:lstStyle/>
        <a:p>
          <a:pPr algn="l"/>
          <a:r>
            <a:rPr lang="sk-SK" sz="1300" b="0" i="0" dirty="0"/>
            <a:t>Druhý- </a:t>
          </a:r>
          <a:r>
            <a:rPr lang="sk-SK" sz="1300" b="1" i="0" dirty="0"/>
            <a:t>meria okolitý vzduch</a:t>
          </a:r>
          <a:endParaRPr lang="sk-SK" sz="1300" dirty="0"/>
        </a:p>
      </dgm:t>
    </dgm:pt>
    <dgm:pt modelId="{84798A34-3C5F-421F-933A-7BA00819CD15}" type="parTrans" cxnId="{E0C83FB8-0627-47D0-AED6-A98D038E9473}">
      <dgm:prSet/>
      <dgm:spPr/>
      <dgm:t>
        <a:bodyPr/>
        <a:lstStyle/>
        <a:p>
          <a:endParaRPr lang="sk-SK"/>
        </a:p>
      </dgm:t>
    </dgm:pt>
    <dgm:pt modelId="{56793FF3-A166-45C8-8E9C-F67207437DBF}" type="sibTrans" cxnId="{E0C83FB8-0627-47D0-AED6-A98D038E9473}">
      <dgm:prSet/>
      <dgm:spPr/>
      <dgm:t>
        <a:bodyPr/>
        <a:lstStyle/>
        <a:p>
          <a:endParaRPr lang="sk-SK"/>
        </a:p>
      </dgm:t>
    </dgm:pt>
    <dgm:pt modelId="{252EF612-95FD-4388-A0A8-A26889DC5925}">
      <dgm:prSet phldrT="[Text]" custT="1"/>
      <dgm:spPr/>
      <dgm:t>
        <a:bodyPr/>
        <a:lstStyle/>
        <a:p>
          <a:pPr algn="l"/>
          <a:r>
            <a:rPr lang="sk-SK" sz="1300" dirty="0"/>
            <a:t>Obsahuje 2 snímače:</a:t>
          </a:r>
        </a:p>
      </dgm:t>
    </dgm:pt>
    <dgm:pt modelId="{2DAD5A5E-F34F-4761-ADDE-ECE072504E9D}" type="parTrans" cxnId="{89D2FECA-FC81-4AB4-9819-7C2EB2073F42}">
      <dgm:prSet/>
      <dgm:spPr/>
      <dgm:t>
        <a:bodyPr/>
        <a:lstStyle/>
        <a:p>
          <a:endParaRPr lang="sk-SK"/>
        </a:p>
      </dgm:t>
    </dgm:pt>
    <dgm:pt modelId="{59E67E13-EECE-4AE9-902D-CC40C2034164}" type="sibTrans" cxnId="{89D2FECA-FC81-4AB4-9819-7C2EB2073F42}">
      <dgm:prSet/>
      <dgm:spPr/>
      <dgm:t>
        <a:bodyPr/>
        <a:lstStyle/>
        <a:p>
          <a:endParaRPr lang="sk-SK"/>
        </a:p>
      </dgm:t>
    </dgm:pt>
    <dgm:pt modelId="{73DD1D75-B1C8-46F1-B2D8-C53987D3B25C}">
      <dgm:prSet phldrT="[Text]" custT="1"/>
      <dgm:spPr/>
      <dgm:t>
        <a:bodyPr/>
        <a:lstStyle/>
        <a:p>
          <a:pPr algn="l"/>
          <a:endParaRPr lang="sk-SK" sz="1300" dirty="0"/>
        </a:p>
      </dgm:t>
    </dgm:pt>
    <dgm:pt modelId="{830B4BD8-C75D-44A5-BF2B-AAC691783A0D}" type="parTrans" cxnId="{7DE05430-876C-4ED5-B8DE-59FF0FA73728}">
      <dgm:prSet/>
      <dgm:spPr/>
      <dgm:t>
        <a:bodyPr/>
        <a:lstStyle/>
        <a:p>
          <a:endParaRPr lang="sk-SK"/>
        </a:p>
      </dgm:t>
    </dgm:pt>
    <dgm:pt modelId="{D73C4BF7-AAA2-4A22-B92B-7896BAE1E0E4}" type="sibTrans" cxnId="{7DE05430-876C-4ED5-B8DE-59FF0FA73728}">
      <dgm:prSet/>
      <dgm:spPr/>
      <dgm:t>
        <a:bodyPr/>
        <a:lstStyle/>
        <a:p>
          <a:endParaRPr lang="sk-SK"/>
        </a:p>
      </dgm:t>
    </dgm:pt>
    <dgm:pt modelId="{B47DF80E-B611-4FDF-A0CE-A7BB96B630AF}">
      <dgm:prSet phldrT="[Text]" custT="1"/>
      <dgm:spPr/>
      <dgm:t>
        <a:bodyPr/>
        <a:lstStyle/>
        <a:p>
          <a:pPr algn="l"/>
          <a:endParaRPr lang="sk-SK" sz="1300" dirty="0"/>
        </a:p>
      </dgm:t>
    </dgm:pt>
    <dgm:pt modelId="{CEB918ED-237D-4D63-AE52-95E753FDD474}" type="parTrans" cxnId="{21A2A505-D649-4A7E-9614-03D749681EE5}">
      <dgm:prSet/>
      <dgm:spPr/>
      <dgm:t>
        <a:bodyPr/>
        <a:lstStyle/>
        <a:p>
          <a:endParaRPr lang="sk-SK"/>
        </a:p>
      </dgm:t>
    </dgm:pt>
    <dgm:pt modelId="{83DB50EE-0EDC-4071-A655-E420789D2418}" type="sibTrans" cxnId="{21A2A505-D649-4A7E-9614-03D749681EE5}">
      <dgm:prSet/>
      <dgm:spPr/>
      <dgm:t>
        <a:bodyPr/>
        <a:lstStyle/>
        <a:p>
          <a:endParaRPr lang="sk-SK"/>
        </a:p>
      </dgm:t>
    </dgm:pt>
    <dgm:pt modelId="{2869A984-850C-49FE-BD6C-817E856E9FCC}">
      <dgm:prSet phldrT="[Text]" custT="1"/>
      <dgm:spPr/>
      <dgm:t>
        <a:bodyPr/>
        <a:lstStyle/>
        <a:p>
          <a:pPr algn="l"/>
          <a:endParaRPr lang="sk-SK" sz="1300" b="1" dirty="0"/>
        </a:p>
      </dgm:t>
    </dgm:pt>
    <dgm:pt modelId="{DC27F170-527E-4076-95F6-05F0E63049F2}" type="parTrans" cxnId="{3F39CA38-8270-4CA9-A9A8-083C5F46236E}">
      <dgm:prSet/>
      <dgm:spPr/>
      <dgm:t>
        <a:bodyPr/>
        <a:lstStyle/>
        <a:p>
          <a:endParaRPr lang="sk-SK"/>
        </a:p>
      </dgm:t>
    </dgm:pt>
    <dgm:pt modelId="{BBB2DAAA-0A72-49CE-88A9-F52EB98A4B67}" type="sibTrans" cxnId="{3F39CA38-8270-4CA9-A9A8-083C5F46236E}">
      <dgm:prSet/>
      <dgm:spPr/>
      <dgm:t>
        <a:bodyPr/>
        <a:lstStyle/>
        <a:p>
          <a:endParaRPr lang="sk-SK"/>
        </a:p>
      </dgm:t>
    </dgm:pt>
    <dgm:pt modelId="{79858424-2450-43DD-B7DA-878BC10A256B}" type="pres">
      <dgm:prSet presAssocID="{FD48701E-BAFD-483C-9C97-4829A61748B5}" presName="Name0" presStyleCnt="0">
        <dgm:presLayoutVars>
          <dgm:dir/>
          <dgm:resizeHandles val="exact"/>
        </dgm:presLayoutVars>
      </dgm:prSet>
      <dgm:spPr/>
    </dgm:pt>
    <dgm:pt modelId="{F9DACABC-8DC4-4DB2-8B2C-F160DC0CD3C7}" type="pres">
      <dgm:prSet presAssocID="{FD48701E-BAFD-483C-9C97-4829A61748B5}" presName="bkgdShp" presStyleLbl="alignAccFollowNode1" presStyleIdx="0" presStyleCnt="1" custScaleX="94209" custScaleY="80009" custLinFactNeighborX="0" custLinFactNeighborY="12993"/>
      <dgm:spPr/>
    </dgm:pt>
    <dgm:pt modelId="{469CEC0E-D3B4-4C24-9F05-81AD57BB74C3}" type="pres">
      <dgm:prSet presAssocID="{FD48701E-BAFD-483C-9C97-4829A61748B5}" presName="linComp" presStyleCnt="0"/>
      <dgm:spPr/>
    </dgm:pt>
    <dgm:pt modelId="{EFD021B7-A5A9-4673-B30B-F7CF71620D30}" type="pres">
      <dgm:prSet presAssocID="{87AE2DFF-04A8-4504-BC83-D9F805297DF7}" presName="compNode" presStyleCnt="0"/>
      <dgm:spPr/>
    </dgm:pt>
    <dgm:pt modelId="{0186EF9A-3415-4E2B-87B4-3228441CEBEC}" type="pres">
      <dgm:prSet presAssocID="{87AE2DFF-04A8-4504-BC83-D9F805297DF7}" presName="node" presStyleLbl="node1" presStyleIdx="0" presStyleCnt="3">
        <dgm:presLayoutVars>
          <dgm:bulletEnabled val="1"/>
        </dgm:presLayoutVars>
      </dgm:prSet>
      <dgm:spPr/>
    </dgm:pt>
    <dgm:pt modelId="{2DEF3721-8277-4699-9195-51D2EFEB317A}" type="pres">
      <dgm:prSet presAssocID="{87AE2DFF-04A8-4504-BC83-D9F805297DF7}" presName="invisiNode" presStyleLbl="node1" presStyleIdx="0" presStyleCnt="3"/>
      <dgm:spPr/>
    </dgm:pt>
    <dgm:pt modelId="{8D8764CE-0E6C-4B73-908C-D956C6F44E40}" type="pres">
      <dgm:prSet presAssocID="{87AE2DFF-04A8-4504-BC83-D9F805297DF7}" presName="imagNode" presStyleLbl="fgImgPlace1" presStyleIdx="0" presStyleCnt="3" custLinFactNeighborX="-598" custLinFactNeighborY="21080"/>
      <dgm:spPr/>
    </dgm:pt>
    <dgm:pt modelId="{D4D0D369-EED5-4F82-9AAB-378072A595BB}" type="pres">
      <dgm:prSet presAssocID="{1591BB0B-B88A-429A-8387-609DC048AA7D}" presName="sibTrans" presStyleLbl="sibTrans2D1" presStyleIdx="0" presStyleCnt="0"/>
      <dgm:spPr/>
    </dgm:pt>
    <dgm:pt modelId="{1E8F223C-7EAC-4169-9614-61374C45D1B2}" type="pres">
      <dgm:prSet presAssocID="{DED1BB4E-5576-4C1F-AE35-918F009C139B}" presName="compNode" presStyleCnt="0"/>
      <dgm:spPr/>
    </dgm:pt>
    <dgm:pt modelId="{4B231042-0EA6-4F9F-8E8D-C6D6D4730A5B}" type="pres">
      <dgm:prSet presAssocID="{DED1BB4E-5576-4C1F-AE35-918F009C139B}" presName="node" presStyleLbl="node1" presStyleIdx="1" presStyleCnt="3">
        <dgm:presLayoutVars>
          <dgm:bulletEnabled val="1"/>
        </dgm:presLayoutVars>
      </dgm:prSet>
      <dgm:spPr/>
    </dgm:pt>
    <dgm:pt modelId="{D048EFF0-125B-47E1-BB92-03C67C26144E}" type="pres">
      <dgm:prSet presAssocID="{DED1BB4E-5576-4C1F-AE35-918F009C139B}" presName="invisiNode" presStyleLbl="node1" presStyleIdx="1" presStyleCnt="3"/>
      <dgm:spPr/>
    </dgm:pt>
    <dgm:pt modelId="{1AB85EC3-CB13-4246-8DFC-B13A7C173133}" type="pres">
      <dgm:prSet presAssocID="{DED1BB4E-5576-4C1F-AE35-918F009C139B}" presName="imagNode" presStyleLbl="fgImgPlace1" presStyleIdx="1" presStyleCnt="3" custLinFactNeighborX="-598" custLinFactNeighborY="21080"/>
      <dgm:spPr/>
    </dgm:pt>
    <dgm:pt modelId="{8E5701E1-961F-47F0-9B4E-1D7750CEAD7D}" type="pres">
      <dgm:prSet presAssocID="{CF460706-34D6-448C-AFBD-E42CE600E950}" presName="sibTrans" presStyleLbl="sibTrans2D1" presStyleIdx="0" presStyleCnt="0"/>
      <dgm:spPr/>
    </dgm:pt>
    <dgm:pt modelId="{4C9F6E85-E398-4822-9728-6C01FB22FB9D}" type="pres">
      <dgm:prSet presAssocID="{30CFA338-A243-426A-9550-51C35A4F9324}" presName="compNode" presStyleCnt="0"/>
      <dgm:spPr/>
    </dgm:pt>
    <dgm:pt modelId="{644464E8-BDC4-4843-973A-976CE6F93616}" type="pres">
      <dgm:prSet presAssocID="{30CFA338-A243-426A-9550-51C35A4F9324}" presName="node" presStyleLbl="node1" presStyleIdx="2" presStyleCnt="3">
        <dgm:presLayoutVars>
          <dgm:bulletEnabled val="1"/>
        </dgm:presLayoutVars>
      </dgm:prSet>
      <dgm:spPr/>
    </dgm:pt>
    <dgm:pt modelId="{69C81A78-7AF6-4255-BCFC-416550C00D11}" type="pres">
      <dgm:prSet presAssocID="{30CFA338-A243-426A-9550-51C35A4F9324}" presName="invisiNode" presStyleLbl="node1" presStyleIdx="2" presStyleCnt="3"/>
      <dgm:spPr/>
    </dgm:pt>
    <dgm:pt modelId="{AB4D4559-5D69-4494-93D4-F90F079A92D0}" type="pres">
      <dgm:prSet presAssocID="{30CFA338-A243-426A-9550-51C35A4F9324}" presName="imagNode" presStyleLbl="fgImgPlace1" presStyleIdx="2" presStyleCnt="3" custLinFactNeighborX="-598" custLinFactNeighborY="21080"/>
      <dgm:spPr/>
    </dgm:pt>
  </dgm:ptLst>
  <dgm:cxnLst>
    <dgm:cxn modelId="{A7A12800-1ADB-46BA-8358-A5135E855F37}" type="presOf" srcId="{665B294A-58F0-4A53-A7DE-63644E48F28B}" destId="{0186EF9A-3415-4E2B-87B4-3228441CEBEC}" srcOrd="0" destOrd="3" presId="urn:microsoft.com/office/officeart/2005/8/layout/pList2"/>
    <dgm:cxn modelId="{B022CC03-65E4-4A0C-886D-CCB819989C06}" type="presOf" srcId="{FD48701E-BAFD-483C-9C97-4829A61748B5}" destId="{79858424-2450-43DD-B7DA-878BC10A256B}" srcOrd="0" destOrd="0" presId="urn:microsoft.com/office/officeart/2005/8/layout/pList2"/>
    <dgm:cxn modelId="{E5522004-3BD7-4BA2-A947-AD22F320147D}" srcId="{30CFA338-A243-426A-9550-51C35A4F9324}" destId="{7B5ECF78-8D8E-44FB-BC12-48B365E5FD4B}" srcOrd="0" destOrd="0" parTransId="{04A3878F-A669-4976-93A0-9C9947A3A399}" sibTransId="{20D2A6C0-9173-4F9B-A684-C0D94C93C4A1}"/>
    <dgm:cxn modelId="{21A2A505-D649-4A7E-9614-03D749681EE5}" srcId="{30CFA338-A243-426A-9550-51C35A4F9324}" destId="{B47DF80E-B611-4FDF-A0CE-A7BB96B630AF}" srcOrd="1" destOrd="0" parTransId="{CEB918ED-237D-4D63-AE52-95E753FDD474}" sibTransId="{83DB50EE-0EDC-4071-A655-E420789D2418}"/>
    <dgm:cxn modelId="{8DAA370C-0F79-416B-93F8-E30ED3EA98CC}" srcId="{FD48701E-BAFD-483C-9C97-4829A61748B5}" destId="{30CFA338-A243-426A-9550-51C35A4F9324}" srcOrd="2" destOrd="0" parTransId="{7B057100-F0F3-40FD-83D2-50EB209419AF}" sibTransId="{A8BCFB21-E4B2-495D-ADE1-BB10D49225B5}"/>
    <dgm:cxn modelId="{5FD1AD0C-D0D2-43FA-B41F-1BE1DBE98BFF}" type="presOf" srcId="{252EF612-95FD-4388-A0A8-A26889DC5925}" destId="{644464E8-BDC4-4843-973A-976CE6F93616}" srcOrd="0" destOrd="3" presId="urn:microsoft.com/office/officeart/2005/8/layout/pList2"/>
    <dgm:cxn modelId="{CB071715-C277-4FAB-8BAE-DE1D007F3B05}" type="presOf" srcId="{37910CD0-E0BE-4C65-89AB-9C18569D1B7E}" destId="{644464E8-BDC4-4843-973A-976CE6F93616}" srcOrd="0" destOrd="4" presId="urn:microsoft.com/office/officeart/2005/8/layout/pList2"/>
    <dgm:cxn modelId="{71D4A91C-5215-45C7-A02B-2D856AEEBA18}" type="presOf" srcId="{1591BB0B-B88A-429A-8387-609DC048AA7D}" destId="{D4D0D369-EED5-4F82-9AAB-378072A595BB}" srcOrd="0" destOrd="0" presId="urn:microsoft.com/office/officeart/2005/8/layout/pList2"/>
    <dgm:cxn modelId="{AFC7B11E-A57B-4324-AC02-845143762F78}" type="presOf" srcId="{30CFA338-A243-426A-9550-51C35A4F9324}" destId="{644464E8-BDC4-4843-973A-976CE6F93616}" srcOrd="0" destOrd="0" presId="urn:microsoft.com/office/officeart/2005/8/layout/pList2"/>
    <dgm:cxn modelId="{6B58641F-514C-4A13-92B0-5EC1CE1AE7BB}" srcId="{FD48701E-BAFD-483C-9C97-4829A61748B5}" destId="{DED1BB4E-5576-4C1F-AE35-918F009C139B}" srcOrd="1" destOrd="0" parTransId="{40A9EBDC-622E-419D-AB05-E0B7E89DAF49}" sibTransId="{CF460706-34D6-448C-AFBD-E42CE600E950}"/>
    <dgm:cxn modelId="{DBBE9024-0CC1-4C3E-AD69-4C6CA2F06B40}" type="presOf" srcId="{BB6E2B92-86CC-4429-B334-03B220124DB4}" destId="{0186EF9A-3415-4E2B-87B4-3228441CEBEC}" srcOrd="0" destOrd="4" presId="urn:microsoft.com/office/officeart/2005/8/layout/pList2"/>
    <dgm:cxn modelId="{A7775125-A27B-4562-A697-25DC7F0EF316}" type="presOf" srcId="{1B9D229D-7D46-444E-B3C3-089A0D541EAB}" destId="{0186EF9A-3415-4E2B-87B4-3228441CEBEC}" srcOrd="0" destOrd="6" presId="urn:microsoft.com/office/officeart/2005/8/layout/pList2"/>
    <dgm:cxn modelId="{0BC26C2A-40EB-46C7-A148-BF7933D92147}" srcId="{DED1BB4E-5576-4C1F-AE35-918F009C139B}" destId="{3DF9D24C-4BCF-487D-8DEA-DC37F4D215AA}" srcOrd="0" destOrd="0" parTransId="{BF648C3E-1D23-4979-8638-F538A10E5CE3}" sibTransId="{CC4F85E9-0FA7-4F2F-96D8-9C1C3787A751}"/>
    <dgm:cxn modelId="{C751332F-BBB2-4DBE-A91B-1FD93F9A32D1}" srcId="{87AE2DFF-04A8-4504-BC83-D9F805297DF7}" destId="{F8CBFAE5-146F-4E90-878B-6B50672A1B6F}" srcOrd="1" destOrd="0" parTransId="{1054CBBC-25AE-4023-96BA-F57025D7FE43}" sibTransId="{C66C272F-1C02-4171-A0F5-CDE733D431D7}"/>
    <dgm:cxn modelId="{7DE05430-876C-4ED5-B8DE-59FF0FA73728}" srcId="{DED1BB4E-5576-4C1F-AE35-918F009C139B}" destId="{73DD1D75-B1C8-46F1-B2D8-C53987D3B25C}" srcOrd="1" destOrd="0" parTransId="{830B4BD8-C75D-44A5-BF2B-AAC691783A0D}" sibTransId="{D73C4BF7-AAA2-4A22-B92B-7896BAE1E0E4}"/>
    <dgm:cxn modelId="{065B0137-1977-40B5-8339-47A9293E2050}" type="presOf" srcId="{C55A8F51-BACD-4844-88D9-CDC4E70BDA42}" destId="{644464E8-BDC4-4843-973A-976CE6F93616}" srcOrd="0" destOrd="7" presId="urn:microsoft.com/office/officeart/2005/8/layout/pList2"/>
    <dgm:cxn modelId="{3F39CA38-8270-4CA9-A9A8-083C5F46236E}" srcId="{30CFA338-A243-426A-9550-51C35A4F9324}" destId="{2869A984-850C-49FE-BD6C-817E856E9FCC}" srcOrd="3" destOrd="0" parTransId="{DC27F170-527E-4076-95F6-05F0E63049F2}" sibTransId="{BBB2DAAA-0A72-49CE-88A9-F52EB98A4B67}"/>
    <dgm:cxn modelId="{AD8A3960-C102-47B3-B632-7C5C03E0AFC2}" type="presOf" srcId="{F627F0DE-E38D-4D06-BA8B-E5303C07FFD0}" destId="{0186EF9A-3415-4E2B-87B4-3228441CEBEC}" srcOrd="0" destOrd="1" presId="urn:microsoft.com/office/officeart/2005/8/layout/pList2"/>
    <dgm:cxn modelId="{40A94642-CA08-4528-845A-A60779F11199}" srcId="{DED1BB4E-5576-4C1F-AE35-918F009C139B}" destId="{219F1075-898A-4890-8439-EF67586F5356}" srcOrd="2" destOrd="0" parTransId="{628E2E88-9F1B-4C02-87A2-76835798929B}" sibTransId="{C2CAA8B7-C277-4E98-8807-9DAE45E76A00}"/>
    <dgm:cxn modelId="{1250734C-2B6D-4DD1-A5CA-9700DE2C3BDB}" type="presOf" srcId="{E75F9032-394B-4549-8780-6883ABBD82DF}" destId="{0186EF9A-3415-4E2B-87B4-3228441CEBEC}" srcOrd="0" destOrd="5" presId="urn:microsoft.com/office/officeart/2005/8/layout/pList2"/>
    <dgm:cxn modelId="{65566B4E-E68B-4E00-B62B-96D89CC25EAF}" type="presOf" srcId="{F8CBFAE5-146F-4E90-878B-6B50672A1B6F}" destId="{0186EF9A-3415-4E2B-87B4-3228441CEBEC}" srcOrd="0" destOrd="2" presId="urn:microsoft.com/office/officeart/2005/8/layout/pList2"/>
    <dgm:cxn modelId="{91A96C70-4623-41A1-B9A1-45CDB5983FA7}" srcId="{30CFA338-A243-426A-9550-51C35A4F9324}" destId="{C55A8F51-BACD-4844-88D9-CDC4E70BDA42}" srcOrd="4" destOrd="0" parTransId="{7E2CF99A-AF6E-4357-B473-296994515B3B}" sibTransId="{0A47D24F-2361-41C3-B069-BE7D43E70CF8}"/>
    <dgm:cxn modelId="{1454FF83-1F37-410C-BFDB-E4F6D84DCB6D}" srcId="{87AE2DFF-04A8-4504-BC83-D9F805297DF7}" destId="{F627F0DE-E38D-4D06-BA8B-E5303C07FFD0}" srcOrd="0" destOrd="0" parTransId="{7CBEF8FA-98EB-43CC-8AE7-3B85D42815B8}" sibTransId="{B62A8DA1-BF87-4A5B-BD37-75D7740994B0}"/>
    <dgm:cxn modelId="{3C5F2587-5644-4E39-B23A-166F89AD067D}" type="presOf" srcId="{3DF9D24C-4BCF-487D-8DEA-DC37F4D215AA}" destId="{4B231042-0EA6-4F9F-8E8D-C6D6D4730A5B}" srcOrd="0" destOrd="1" presId="urn:microsoft.com/office/officeart/2005/8/layout/pList2"/>
    <dgm:cxn modelId="{34C71C90-134E-413D-8E1A-C724ADB4A5ED}" type="presOf" srcId="{CF460706-34D6-448C-AFBD-E42CE600E950}" destId="{8E5701E1-961F-47F0-9B4E-1D7750CEAD7D}" srcOrd="0" destOrd="0" presId="urn:microsoft.com/office/officeart/2005/8/layout/pList2"/>
    <dgm:cxn modelId="{FFCC27A4-9A45-4999-863A-B688C9F4FB2F}" type="presOf" srcId="{73DD1D75-B1C8-46F1-B2D8-C53987D3B25C}" destId="{4B231042-0EA6-4F9F-8E8D-C6D6D4730A5B}" srcOrd="0" destOrd="2" presId="urn:microsoft.com/office/officeart/2005/8/layout/pList2"/>
    <dgm:cxn modelId="{2866BDA7-E976-451B-B6DD-293018D1C667}" type="presOf" srcId="{7B5ECF78-8D8E-44FB-BC12-48B365E5FD4B}" destId="{644464E8-BDC4-4843-973A-976CE6F93616}" srcOrd="0" destOrd="1" presId="urn:microsoft.com/office/officeart/2005/8/layout/pList2"/>
    <dgm:cxn modelId="{92538CAA-7458-4F77-81C5-79192FCB3EC6}" srcId="{FD48701E-BAFD-483C-9C97-4829A61748B5}" destId="{87AE2DFF-04A8-4504-BC83-D9F805297DF7}" srcOrd="0" destOrd="0" parTransId="{8CD8C5B9-3BF9-4500-8060-EB8292767389}" sibTransId="{1591BB0B-B88A-429A-8387-609DC048AA7D}"/>
    <dgm:cxn modelId="{EB51ABAF-737F-42BD-939F-280813A6896B}" srcId="{252EF612-95FD-4388-A0A8-A26889DC5925}" destId="{37910CD0-E0BE-4C65-89AB-9C18569D1B7E}" srcOrd="0" destOrd="0" parTransId="{F8315F82-3A54-4A61-B329-6B2BCF6BD15A}" sibTransId="{AF4AE40B-5BD6-4556-8F6D-A012ADB84F79}"/>
    <dgm:cxn modelId="{ED55E4AF-3D8C-4065-BA42-7CFCB1ED78DD}" type="presOf" srcId="{DF919B3F-2909-478B-9F76-B635D4A08C45}" destId="{644464E8-BDC4-4843-973A-976CE6F93616}" srcOrd="0" destOrd="5" presId="urn:microsoft.com/office/officeart/2005/8/layout/pList2"/>
    <dgm:cxn modelId="{F3DE30B7-C974-48F1-B1F5-2F64D263E486}" type="presOf" srcId="{DED1BB4E-5576-4C1F-AE35-918F009C139B}" destId="{4B231042-0EA6-4F9F-8E8D-C6D6D4730A5B}" srcOrd="0" destOrd="0" presId="urn:microsoft.com/office/officeart/2005/8/layout/pList2"/>
    <dgm:cxn modelId="{E0C83FB8-0627-47D0-AED6-A98D038E9473}" srcId="{252EF612-95FD-4388-A0A8-A26889DC5925}" destId="{DF919B3F-2909-478B-9F76-B635D4A08C45}" srcOrd="1" destOrd="0" parTransId="{84798A34-3C5F-421F-933A-7BA00819CD15}" sibTransId="{56793FF3-A166-45C8-8E9C-F67207437DBF}"/>
    <dgm:cxn modelId="{13E2A5BC-D52D-4A36-82DA-38F4205E7D0F}" type="presOf" srcId="{219F1075-898A-4890-8439-EF67586F5356}" destId="{4B231042-0EA6-4F9F-8E8D-C6D6D4730A5B}" srcOrd="0" destOrd="3" presId="urn:microsoft.com/office/officeart/2005/8/layout/pList2"/>
    <dgm:cxn modelId="{1CF55AC9-7879-4B8E-B8EA-71C40E120D93}" type="presOf" srcId="{B47DF80E-B611-4FDF-A0CE-A7BB96B630AF}" destId="{644464E8-BDC4-4843-973A-976CE6F93616}" srcOrd="0" destOrd="2" presId="urn:microsoft.com/office/officeart/2005/8/layout/pList2"/>
    <dgm:cxn modelId="{89D2FECA-FC81-4AB4-9819-7C2EB2073F42}" srcId="{30CFA338-A243-426A-9550-51C35A4F9324}" destId="{252EF612-95FD-4388-A0A8-A26889DC5925}" srcOrd="2" destOrd="0" parTransId="{2DAD5A5E-F34F-4761-ADDE-ECE072504E9D}" sibTransId="{59E67E13-EECE-4AE9-902D-CC40C2034164}"/>
    <dgm:cxn modelId="{CA390FDA-C9A1-45D9-A9B3-9705CE26919E}" type="presOf" srcId="{87AE2DFF-04A8-4504-BC83-D9F805297DF7}" destId="{0186EF9A-3415-4E2B-87B4-3228441CEBEC}" srcOrd="0" destOrd="0" presId="urn:microsoft.com/office/officeart/2005/8/layout/pList2"/>
    <dgm:cxn modelId="{5304D9DE-C610-40C1-9725-7F70896D8140}" srcId="{87AE2DFF-04A8-4504-BC83-D9F805297DF7}" destId="{1B9D229D-7D46-444E-B3C3-089A0D541EAB}" srcOrd="5" destOrd="0" parTransId="{56A97789-9C38-4F14-AABA-8763CE8E6E9C}" sibTransId="{131A3484-2254-4325-B901-407C589E138A}"/>
    <dgm:cxn modelId="{9F3E03DF-5759-440B-B037-27B2376DFD6B}" srcId="{87AE2DFF-04A8-4504-BC83-D9F805297DF7}" destId="{E75F9032-394B-4549-8780-6883ABBD82DF}" srcOrd="4" destOrd="0" parTransId="{21CDA550-01BC-4373-B7A6-2AF9C00F3109}" sibTransId="{D90E9036-2BB3-4009-88F0-B985DD0A3E89}"/>
    <dgm:cxn modelId="{EB7069E1-2E61-4620-8E3A-C9637F485DD8}" type="presOf" srcId="{2869A984-850C-49FE-BD6C-817E856E9FCC}" destId="{644464E8-BDC4-4843-973A-976CE6F93616}" srcOrd="0" destOrd="6" presId="urn:microsoft.com/office/officeart/2005/8/layout/pList2"/>
    <dgm:cxn modelId="{7D703DEA-8BC7-42A4-BDF3-3CE89ACFA874}" srcId="{87AE2DFF-04A8-4504-BC83-D9F805297DF7}" destId="{665B294A-58F0-4A53-A7DE-63644E48F28B}" srcOrd="2" destOrd="0" parTransId="{0008A938-60A3-4981-9445-20F85FFE031A}" sibTransId="{53ACCFDF-405D-4FAF-A82F-E6B957CF454B}"/>
    <dgm:cxn modelId="{E003AFF5-DD4C-4A7A-B50B-432B8125642E}" srcId="{87AE2DFF-04A8-4504-BC83-D9F805297DF7}" destId="{BB6E2B92-86CC-4429-B334-03B220124DB4}" srcOrd="3" destOrd="0" parTransId="{B89FAC65-FEA7-4813-88A3-5051A3EC1559}" sibTransId="{70AFD021-0377-475D-AF46-80FDF9280F6F}"/>
    <dgm:cxn modelId="{466060BD-0136-4A42-90F3-7739FFEC4FA0}" type="presParOf" srcId="{79858424-2450-43DD-B7DA-878BC10A256B}" destId="{F9DACABC-8DC4-4DB2-8B2C-F160DC0CD3C7}" srcOrd="0" destOrd="0" presId="urn:microsoft.com/office/officeart/2005/8/layout/pList2"/>
    <dgm:cxn modelId="{B8A4A739-8457-4D68-B417-4BEFEF995A1D}" type="presParOf" srcId="{79858424-2450-43DD-B7DA-878BC10A256B}" destId="{469CEC0E-D3B4-4C24-9F05-81AD57BB74C3}" srcOrd="1" destOrd="0" presId="urn:microsoft.com/office/officeart/2005/8/layout/pList2"/>
    <dgm:cxn modelId="{B1E1745E-C79C-4D18-A3EE-1154FF63491A}" type="presParOf" srcId="{469CEC0E-D3B4-4C24-9F05-81AD57BB74C3}" destId="{EFD021B7-A5A9-4673-B30B-F7CF71620D30}" srcOrd="0" destOrd="0" presId="urn:microsoft.com/office/officeart/2005/8/layout/pList2"/>
    <dgm:cxn modelId="{2012683A-C9F7-4E8F-B709-B4ED932957B6}" type="presParOf" srcId="{EFD021B7-A5A9-4673-B30B-F7CF71620D30}" destId="{0186EF9A-3415-4E2B-87B4-3228441CEBEC}" srcOrd="0" destOrd="0" presId="urn:microsoft.com/office/officeart/2005/8/layout/pList2"/>
    <dgm:cxn modelId="{2D2F68A5-C05A-4EC0-9FD1-DC42A3552652}" type="presParOf" srcId="{EFD021B7-A5A9-4673-B30B-F7CF71620D30}" destId="{2DEF3721-8277-4699-9195-51D2EFEB317A}" srcOrd="1" destOrd="0" presId="urn:microsoft.com/office/officeart/2005/8/layout/pList2"/>
    <dgm:cxn modelId="{BFC5FE5B-6BBF-496B-B008-E1E2E2D8E591}" type="presParOf" srcId="{EFD021B7-A5A9-4673-B30B-F7CF71620D30}" destId="{8D8764CE-0E6C-4B73-908C-D956C6F44E40}" srcOrd="2" destOrd="0" presId="urn:microsoft.com/office/officeart/2005/8/layout/pList2"/>
    <dgm:cxn modelId="{A13931B8-8047-44BC-96F4-75E8A0584A7E}" type="presParOf" srcId="{469CEC0E-D3B4-4C24-9F05-81AD57BB74C3}" destId="{D4D0D369-EED5-4F82-9AAB-378072A595BB}" srcOrd="1" destOrd="0" presId="urn:microsoft.com/office/officeart/2005/8/layout/pList2"/>
    <dgm:cxn modelId="{A601D3CC-B1A0-4227-B799-E9361D1C29ED}" type="presParOf" srcId="{469CEC0E-D3B4-4C24-9F05-81AD57BB74C3}" destId="{1E8F223C-7EAC-4169-9614-61374C45D1B2}" srcOrd="2" destOrd="0" presId="urn:microsoft.com/office/officeart/2005/8/layout/pList2"/>
    <dgm:cxn modelId="{9EF8D7CE-CF5F-44DD-97B2-DCBBCCF203A0}" type="presParOf" srcId="{1E8F223C-7EAC-4169-9614-61374C45D1B2}" destId="{4B231042-0EA6-4F9F-8E8D-C6D6D4730A5B}" srcOrd="0" destOrd="0" presId="urn:microsoft.com/office/officeart/2005/8/layout/pList2"/>
    <dgm:cxn modelId="{5FD34C67-D2DB-49D5-A39D-391B2D08E1A6}" type="presParOf" srcId="{1E8F223C-7EAC-4169-9614-61374C45D1B2}" destId="{D048EFF0-125B-47E1-BB92-03C67C26144E}" srcOrd="1" destOrd="0" presId="urn:microsoft.com/office/officeart/2005/8/layout/pList2"/>
    <dgm:cxn modelId="{1858C5CD-EBC1-4440-9B0D-0B4BD0FE2C90}" type="presParOf" srcId="{1E8F223C-7EAC-4169-9614-61374C45D1B2}" destId="{1AB85EC3-CB13-4246-8DFC-B13A7C173133}" srcOrd="2" destOrd="0" presId="urn:microsoft.com/office/officeart/2005/8/layout/pList2"/>
    <dgm:cxn modelId="{54DF24D8-0A00-4125-A8CC-DF35983D7F9C}" type="presParOf" srcId="{469CEC0E-D3B4-4C24-9F05-81AD57BB74C3}" destId="{8E5701E1-961F-47F0-9B4E-1D7750CEAD7D}" srcOrd="3" destOrd="0" presId="urn:microsoft.com/office/officeart/2005/8/layout/pList2"/>
    <dgm:cxn modelId="{75901535-CBD6-4836-AE1A-574ACBE81646}" type="presParOf" srcId="{469CEC0E-D3B4-4C24-9F05-81AD57BB74C3}" destId="{4C9F6E85-E398-4822-9728-6C01FB22FB9D}" srcOrd="4" destOrd="0" presId="urn:microsoft.com/office/officeart/2005/8/layout/pList2"/>
    <dgm:cxn modelId="{9F411770-FE09-4907-AFE3-3D9B14BE0530}" type="presParOf" srcId="{4C9F6E85-E398-4822-9728-6C01FB22FB9D}" destId="{644464E8-BDC4-4843-973A-976CE6F93616}" srcOrd="0" destOrd="0" presId="urn:microsoft.com/office/officeart/2005/8/layout/pList2"/>
    <dgm:cxn modelId="{4E8D644C-1F41-4DFE-B099-66137AEA26B2}" type="presParOf" srcId="{4C9F6E85-E398-4822-9728-6C01FB22FB9D}" destId="{69C81A78-7AF6-4255-BCFC-416550C00D11}" srcOrd="1" destOrd="0" presId="urn:microsoft.com/office/officeart/2005/8/layout/pList2"/>
    <dgm:cxn modelId="{09A8728D-5A6A-4F60-9A08-37CC63F80541}" type="presParOf" srcId="{4C9F6E85-E398-4822-9728-6C01FB22FB9D}" destId="{AB4D4559-5D69-4494-93D4-F90F079A92D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8701E-BAFD-483C-9C97-4829A61748B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87AE2DFF-04A8-4504-BC83-D9F805297DF7}">
      <dgm:prSet phldrT="[Text]" custT="1"/>
      <dgm:spPr/>
      <dgm:t>
        <a:bodyPr/>
        <a:lstStyle/>
        <a:p>
          <a:r>
            <a:rPr lang="sk-SK" sz="3000" dirty="0"/>
            <a:t>Detektor vlhkosti </a:t>
          </a:r>
          <a:r>
            <a:rPr lang="sk-SK" sz="3000" b="1" dirty="0"/>
            <a:t>vzduchu</a:t>
          </a:r>
        </a:p>
      </dgm:t>
    </dgm:pt>
    <dgm:pt modelId="{8CD8C5B9-3BF9-4500-8060-EB8292767389}" type="parTrans" cxnId="{92538CAA-7458-4F77-81C5-79192FCB3EC6}">
      <dgm:prSet/>
      <dgm:spPr/>
      <dgm:t>
        <a:bodyPr/>
        <a:lstStyle/>
        <a:p>
          <a:endParaRPr lang="sk-SK"/>
        </a:p>
      </dgm:t>
    </dgm:pt>
    <dgm:pt modelId="{1591BB0B-B88A-429A-8387-609DC048AA7D}" type="sibTrans" cxnId="{92538CAA-7458-4F77-81C5-79192FCB3EC6}">
      <dgm:prSet/>
      <dgm:spPr/>
      <dgm:t>
        <a:bodyPr/>
        <a:lstStyle/>
        <a:p>
          <a:endParaRPr lang="sk-SK"/>
        </a:p>
      </dgm:t>
    </dgm:pt>
    <dgm:pt modelId="{DED1BB4E-5576-4C1F-AE35-918F009C139B}">
      <dgm:prSet phldrT="[Text]" custT="1"/>
      <dgm:spPr/>
      <dgm:t>
        <a:bodyPr/>
        <a:lstStyle/>
        <a:p>
          <a:r>
            <a:rPr lang="sk-SK" sz="3000" dirty="0"/>
            <a:t>Detektor vlhkosti </a:t>
          </a:r>
          <a:r>
            <a:rPr lang="sk-SK" sz="3000" b="1" dirty="0"/>
            <a:t>pôdy</a:t>
          </a:r>
        </a:p>
      </dgm:t>
    </dgm:pt>
    <dgm:pt modelId="{40A9EBDC-622E-419D-AB05-E0B7E89DAF49}" type="parTrans" cxnId="{6B58641F-514C-4A13-92B0-5EC1CE1AE7BB}">
      <dgm:prSet/>
      <dgm:spPr/>
      <dgm:t>
        <a:bodyPr/>
        <a:lstStyle/>
        <a:p>
          <a:endParaRPr lang="sk-SK"/>
        </a:p>
      </dgm:t>
    </dgm:pt>
    <dgm:pt modelId="{CF460706-34D6-448C-AFBD-E42CE600E950}" type="sibTrans" cxnId="{6B58641F-514C-4A13-92B0-5EC1CE1AE7BB}">
      <dgm:prSet/>
      <dgm:spPr/>
      <dgm:t>
        <a:bodyPr/>
        <a:lstStyle/>
        <a:p>
          <a:endParaRPr lang="sk-SK"/>
        </a:p>
      </dgm:t>
    </dgm:pt>
    <dgm:pt modelId="{36859983-396E-4FE4-9408-2F03D12101BE}" type="pres">
      <dgm:prSet presAssocID="{FD48701E-BAFD-483C-9C97-4829A61748B5}" presName="Name0" presStyleCnt="0">
        <dgm:presLayoutVars>
          <dgm:dir/>
          <dgm:resizeHandles val="exact"/>
        </dgm:presLayoutVars>
      </dgm:prSet>
      <dgm:spPr/>
    </dgm:pt>
    <dgm:pt modelId="{BFD60B0F-3952-4692-A491-8E8A06BCC7E9}" type="pres">
      <dgm:prSet presAssocID="{FD48701E-BAFD-483C-9C97-4829A61748B5}" presName="fgShape" presStyleLbl="fgShp" presStyleIdx="0" presStyleCnt="1"/>
      <dgm:spPr/>
    </dgm:pt>
    <dgm:pt modelId="{CF4C3316-EFE3-4783-A385-DDC97A539A6F}" type="pres">
      <dgm:prSet presAssocID="{FD48701E-BAFD-483C-9C97-4829A61748B5}" presName="linComp" presStyleCnt="0"/>
      <dgm:spPr/>
    </dgm:pt>
    <dgm:pt modelId="{F5705029-FD4E-4B6D-B472-A6253A543AB9}" type="pres">
      <dgm:prSet presAssocID="{87AE2DFF-04A8-4504-BC83-D9F805297DF7}" presName="compNode" presStyleCnt="0"/>
      <dgm:spPr/>
    </dgm:pt>
    <dgm:pt modelId="{D446326B-56BB-4A24-B24B-7A9AB3239245}" type="pres">
      <dgm:prSet presAssocID="{87AE2DFF-04A8-4504-BC83-D9F805297DF7}" presName="bkgdShape" presStyleLbl="node1" presStyleIdx="0" presStyleCnt="2"/>
      <dgm:spPr/>
    </dgm:pt>
    <dgm:pt modelId="{DCB6FE55-515B-4B73-BEF2-E869D66E3C8E}" type="pres">
      <dgm:prSet presAssocID="{87AE2DFF-04A8-4504-BC83-D9F805297DF7}" presName="nodeTx" presStyleLbl="node1" presStyleIdx="0" presStyleCnt="2">
        <dgm:presLayoutVars>
          <dgm:bulletEnabled val="1"/>
        </dgm:presLayoutVars>
      </dgm:prSet>
      <dgm:spPr/>
    </dgm:pt>
    <dgm:pt modelId="{E403A83D-48B8-4513-AEA1-4C1C22067103}" type="pres">
      <dgm:prSet presAssocID="{87AE2DFF-04A8-4504-BC83-D9F805297DF7}" presName="invisiNode" presStyleLbl="node1" presStyleIdx="0" presStyleCnt="2"/>
      <dgm:spPr/>
    </dgm:pt>
    <dgm:pt modelId="{D79C6F1C-1E5D-4D92-860E-C18AD898A7EA}" type="pres">
      <dgm:prSet presAssocID="{87AE2DFF-04A8-4504-BC83-D9F805297DF7}" presName="imagNode" presStyleLbl="fgImgPlace1" presStyleIdx="0" presStyleCnt="2" custScaleX="279626" custScaleY="128379"/>
      <dgm:spPr/>
    </dgm:pt>
    <dgm:pt modelId="{E55565FE-CC04-4D87-9CDD-605F7DC0B9C0}" type="pres">
      <dgm:prSet presAssocID="{1591BB0B-B88A-429A-8387-609DC048AA7D}" presName="sibTrans" presStyleLbl="sibTrans2D1" presStyleIdx="0" presStyleCnt="0"/>
      <dgm:spPr/>
    </dgm:pt>
    <dgm:pt modelId="{91C686DF-D580-455A-81BB-42917FD8C57D}" type="pres">
      <dgm:prSet presAssocID="{DED1BB4E-5576-4C1F-AE35-918F009C139B}" presName="compNode" presStyleCnt="0"/>
      <dgm:spPr/>
    </dgm:pt>
    <dgm:pt modelId="{C9AC5D93-3BCB-4B06-AC12-B9F830EB129A}" type="pres">
      <dgm:prSet presAssocID="{DED1BB4E-5576-4C1F-AE35-918F009C139B}" presName="bkgdShape" presStyleLbl="node1" presStyleIdx="1" presStyleCnt="2"/>
      <dgm:spPr/>
    </dgm:pt>
    <dgm:pt modelId="{EAF2A35E-D861-4BD4-AC5D-57596EED62C0}" type="pres">
      <dgm:prSet presAssocID="{DED1BB4E-5576-4C1F-AE35-918F009C139B}" presName="nodeTx" presStyleLbl="node1" presStyleIdx="1" presStyleCnt="2">
        <dgm:presLayoutVars>
          <dgm:bulletEnabled val="1"/>
        </dgm:presLayoutVars>
      </dgm:prSet>
      <dgm:spPr/>
    </dgm:pt>
    <dgm:pt modelId="{18056267-F8C7-465D-84DA-5D1D60A98934}" type="pres">
      <dgm:prSet presAssocID="{DED1BB4E-5576-4C1F-AE35-918F009C139B}" presName="invisiNode" presStyleLbl="node1" presStyleIdx="1" presStyleCnt="2"/>
      <dgm:spPr/>
    </dgm:pt>
    <dgm:pt modelId="{B0200BEF-4BE2-40F7-AD3F-A446B4A3FB20}" type="pres">
      <dgm:prSet presAssocID="{DED1BB4E-5576-4C1F-AE35-918F009C139B}" presName="imagNode" presStyleLbl="fgImgPlace1" presStyleIdx="1" presStyleCnt="2" custScaleX="270197" custScaleY="127311" custLinFactNeighborX="-2357" custLinFactNeighborY="1510"/>
      <dgm:spPr/>
    </dgm:pt>
  </dgm:ptLst>
  <dgm:cxnLst>
    <dgm:cxn modelId="{7E574D0F-A3FF-4BF7-9138-37881C785C4E}" type="presOf" srcId="{1591BB0B-B88A-429A-8387-609DC048AA7D}" destId="{E55565FE-CC04-4D87-9CDD-605F7DC0B9C0}" srcOrd="0" destOrd="0" presId="urn:microsoft.com/office/officeart/2005/8/layout/hList7"/>
    <dgm:cxn modelId="{6B58641F-514C-4A13-92B0-5EC1CE1AE7BB}" srcId="{FD48701E-BAFD-483C-9C97-4829A61748B5}" destId="{DED1BB4E-5576-4C1F-AE35-918F009C139B}" srcOrd="1" destOrd="0" parTransId="{40A9EBDC-622E-419D-AB05-E0B7E89DAF49}" sibTransId="{CF460706-34D6-448C-AFBD-E42CE600E950}"/>
    <dgm:cxn modelId="{7F128729-3E23-43A1-861E-CE23C0E5515F}" type="presOf" srcId="{DED1BB4E-5576-4C1F-AE35-918F009C139B}" destId="{C9AC5D93-3BCB-4B06-AC12-B9F830EB129A}" srcOrd="0" destOrd="0" presId="urn:microsoft.com/office/officeart/2005/8/layout/hList7"/>
    <dgm:cxn modelId="{0E197F92-62E0-4970-A5DA-89A4B9E25034}" type="presOf" srcId="{87AE2DFF-04A8-4504-BC83-D9F805297DF7}" destId="{DCB6FE55-515B-4B73-BEF2-E869D66E3C8E}" srcOrd="1" destOrd="0" presId="urn:microsoft.com/office/officeart/2005/8/layout/hList7"/>
    <dgm:cxn modelId="{92538CAA-7458-4F77-81C5-79192FCB3EC6}" srcId="{FD48701E-BAFD-483C-9C97-4829A61748B5}" destId="{87AE2DFF-04A8-4504-BC83-D9F805297DF7}" srcOrd="0" destOrd="0" parTransId="{8CD8C5B9-3BF9-4500-8060-EB8292767389}" sibTransId="{1591BB0B-B88A-429A-8387-609DC048AA7D}"/>
    <dgm:cxn modelId="{EE85ECC5-8F2C-44E7-BA27-55FABAE6A84D}" type="presOf" srcId="{DED1BB4E-5576-4C1F-AE35-918F009C139B}" destId="{EAF2A35E-D861-4BD4-AC5D-57596EED62C0}" srcOrd="1" destOrd="0" presId="urn:microsoft.com/office/officeart/2005/8/layout/hList7"/>
    <dgm:cxn modelId="{2FAE8CDE-F2C2-426E-9438-F0F89367D77A}" type="presOf" srcId="{FD48701E-BAFD-483C-9C97-4829A61748B5}" destId="{36859983-396E-4FE4-9408-2F03D12101BE}" srcOrd="0" destOrd="0" presId="urn:microsoft.com/office/officeart/2005/8/layout/hList7"/>
    <dgm:cxn modelId="{70314AE5-AD39-47A4-83B5-F2EDB0143E8A}" type="presOf" srcId="{87AE2DFF-04A8-4504-BC83-D9F805297DF7}" destId="{D446326B-56BB-4A24-B24B-7A9AB3239245}" srcOrd="0" destOrd="0" presId="urn:microsoft.com/office/officeart/2005/8/layout/hList7"/>
    <dgm:cxn modelId="{FB0BF76A-4693-43B8-ABC3-DBA8F40D8FBA}" type="presParOf" srcId="{36859983-396E-4FE4-9408-2F03D12101BE}" destId="{BFD60B0F-3952-4692-A491-8E8A06BCC7E9}" srcOrd="0" destOrd="0" presId="urn:microsoft.com/office/officeart/2005/8/layout/hList7"/>
    <dgm:cxn modelId="{FDBA3A8D-CCA6-4CF8-8AA2-056F59F6E3AD}" type="presParOf" srcId="{36859983-396E-4FE4-9408-2F03D12101BE}" destId="{CF4C3316-EFE3-4783-A385-DDC97A539A6F}" srcOrd="1" destOrd="0" presId="urn:microsoft.com/office/officeart/2005/8/layout/hList7"/>
    <dgm:cxn modelId="{1340EC8D-A719-402C-A1AB-EFB44CBA38F7}" type="presParOf" srcId="{CF4C3316-EFE3-4783-A385-DDC97A539A6F}" destId="{F5705029-FD4E-4B6D-B472-A6253A543AB9}" srcOrd="0" destOrd="0" presId="urn:microsoft.com/office/officeart/2005/8/layout/hList7"/>
    <dgm:cxn modelId="{86C63CEE-A1D5-4EE3-BB9D-DF3269C2D764}" type="presParOf" srcId="{F5705029-FD4E-4B6D-B472-A6253A543AB9}" destId="{D446326B-56BB-4A24-B24B-7A9AB3239245}" srcOrd="0" destOrd="0" presId="urn:microsoft.com/office/officeart/2005/8/layout/hList7"/>
    <dgm:cxn modelId="{29C90A83-94AD-4DE3-88FD-CA2869365DA0}" type="presParOf" srcId="{F5705029-FD4E-4B6D-B472-A6253A543AB9}" destId="{DCB6FE55-515B-4B73-BEF2-E869D66E3C8E}" srcOrd="1" destOrd="0" presId="urn:microsoft.com/office/officeart/2005/8/layout/hList7"/>
    <dgm:cxn modelId="{983EDB7B-1CA1-4045-8322-A16D4A6B82AC}" type="presParOf" srcId="{F5705029-FD4E-4B6D-B472-A6253A543AB9}" destId="{E403A83D-48B8-4513-AEA1-4C1C22067103}" srcOrd="2" destOrd="0" presId="urn:microsoft.com/office/officeart/2005/8/layout/hList7"/>
    <dgm:cxn modelId="{CD586CD6-ED56-4B09-AF10-665696520119}" type="presParOf" srcId="{F5705029-FD4E-4B6D-B472-A6253A543AB9}" destId="{D79C6F1C-1E5D-4D92-860E-C18AD898A7EA}" srcOrd="3" destOrd="0" presId="urn:microsoft.com/office/officeart/2005/8/layout/hList7"/>
    <dgm:cxn modelId="{32E7AE3A-7E4A-4E6C-AA46-D1D93B159CF0}" type="presParOf" srcId="{CF4C3316-EFE3-4783-A385-DDC97A539A6F}" destId="{E55565FE-CC04-4D87-9CDD-605F7DC0B9C0}" srcOrd="1" destOrd="0" presId="urn:microsoft.com/office/officeart/2005/8/layout/hList7"/>
    <dgm:cxn modelId="{CC5FAE4A-1CF8-4653-AD78-623F372C73CA}" type="presParOf" srcId="{CF4C3316-EFE3-4783-A385-DDC97A539A6F}" destId="{91C686DF-D580-455A-81BB-42917FD8C57D}" srcOrd="2" destOrd="0" presId="urn:microsoft.com/office/officeart/2005/8/layout/hList7"/>
    <dgm:cxn modelId="{AE5CFB2D-06B8-40DA-AC82-E22843BF8099}" type="presParOf" srcId="{91C686DF-D580-455A-81BB-42917FD8C57D}" destId="{C9AC5D93-3BCB-4B06-AC12-B9F830EB129A}" srcOrd="0" destOrd="0" presId="urn:microsoft.com/office/officeart/2005/8/layout/hList7"/>
    <dgm:cxn modelId="{A1A150E8-EE34-4711-9D5D-3772340CFBC9}" type="presParOf" srcId="{91C686DF-D580-455A-81BB-42917FD8C57D}" destId="{EAF2A35E-D861-4BD4-AC5D-57596EED62C0}" srcOrd="1" destOrd="0" presId="urn:microsoft.com/office/officeart/2005/8/layout/hList7"/>
    <dgm:cxn modelId="{D8AD49D9-016C-4240-805D-AD73FFFB2408}" type="presParOf" srcId="{91C686DF-D580-455A-81BB-42917FD8C57D}" destId="{18056267-F8C7-465D-84DA-5D1D60A98934}" srcOrd="2" destOrd="0" presId="urn:microsoft.com/office/officeart/2005/8/layout/hList7"/>
    <dgm:cxn modelId="{380C2D79-2DB9-42F4-9BD8-C02BA6FE0D54}" type="presParOf" srcId="{91C686DF-D580-455A-81BB-42917FD8C57D}" destId="{B0200BEF-4BE2-40F7-AD3F-A446B4A3FB2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8701E-BAFD-483C-9C97-4829A61748B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87AE2DFF-04A8-4504-BC83-D9F805297DF7}">
      <dgm:prSet phldrT="[Text]" custT="1"/>
      <dgm:spPr/>
      <dgm:t>
        <a:bodyPr/>
        <a:lstStyle/>
        <a:p>
          <a:endParaRPr lang="sk-SK" sz="2300" dirty="0"/>
        </a:p>
        <a:p>
          <a:r>
            <a:rPr lang="sk-SK" sz="2500" dirty="0"/>
            <a:t>Relatívny</a:t>
          </a:r>
        </a:p>
      </dgm:t>
    </dgm:pt>
    <dgm:pt modelId="{8CD8C5B9-3BF9-4500-8060-EB8292767389}" type="parTrans" cxnId="{92538CAA-7458-4F77-81C5-79192FCB3EC6}">
      <dgm:prSet/>
      <dgm:spPr/>
      <dgm:t>
        <a:bodyPr/>
        <a:lstStyle/>
        <a:p>
          <a:endParaRPr lang="sk-SK"/>
        </a:p>
      </dgm:t>
    </dgm:pt>
    <dgm:pt modelId="{1591BB0B-B88A-429A-8387-609DC048AA7D}" type="sibTrans" cxnId="{92538CAA-7458-4F77-81C5-79192FCB3EC6}">
      <dgm:prSet/>
      <dgm:spPr/>
      <dgm:t>
        <a:bodyPr/>
        <a:lstStyle/>
        <a:p>
          <a:endParaRPr lang="sk-SK"/>
        </a:p>
      </dgm:t>
    </dgm:pt>
    <dgm:pt modelId="{DED1BB4E-5576-4C1F-AE35-918F009C139B}">
      <dgm:prSet phldrT="[Text]" custT="1"/>
      <dgm:spPr/>
      <dgm:t>
        <a:bodyPr/>
        <a:lstStyle/>
        <a:p>
          <a:endParaRPr lang="sk-SK" sz="2300" dirty="0"/>
        </a:p>
        <a:p>
          <a:r>
            <a:rPr lang="sk-SK" sz="2500" dirty="0"/>
            <a:t>Absolútny</a:t>
          </a:r>
        </a:p>
      </dgm:t>
    </dgm:pt>
    <dgm:pt modelId="{40A9EBDC-622E-419D-AB05-E0B7E89DAF49}" type="parTrans" cxnId="{6B58641F-514C-4A13-92B0-5EC1CE1AE7BB}">
      <dgm:prSet/>
      <dgm:spPr/>
      <dgm:t>
        <a:bodyPr/>
        <a:lstStyle/>
        <a:p>
          <a:endParaRPr lang="sk-SK"/>
        </a:p>
      </dgm:t>
    </dgm:pt>
    <dgm:pt modelId="{CF460706-34D6-448C-AFBD-E42CE600E950}" type="sibTrans" cxnId="{6B58641F-514C-4A13-92B0-5EC1CE1AE7BB}">
      <dgm:prSet/>
      <dgm:spPr/>
      <dgm:t>
        <a:bodyPr/>
        <a:lstStyle/>
        <a:p>
          <a:endParaRPr lang="sk-SK"/>
        </a:p>
      </dgm:t>
    </dgm:pt>
    <dgm:pt modelId="{30CFA338-A243-426A-9550-51C35A4F9324}">
      <dgm:prSet phldrT="[Text]" custT="1"/>
      <dgm:spPr/>
      <dgm:t>
        <a:bodyPr/>
        <a:lstStyle/>
        <a:p>
          <a:pPr algn="l"/>
          <a:endParaRPr lang="sk-SK" sz="2300" dirty="0"/>
        </a:p>
        <a:p>
          <a:pPr algn="ctr"/>
          <a:r>
            <a:rPr lang="sk-SK" sz="2500" dirty="0"/>
            <a:t>Hmotnostný</a:t>
          </a:r>
        </a:p>
      </dgm:t>
    </dgm:pt>
    <dgm:pt modelId="{7B057100-F0F3-40FD-83D2-50EB209419AF}" type="parTrans" cxnId="{8DAA370C-0F79-416B-93F8-E30ED3EA98CC}">
      <dgm:prSet/>
      <dgm:spPr/>
      <dgm:t>
        <a:bodyPr/>
        <a:lstStyle/>
        <a:p>
          <a:endParaRPr lang="sk-SK"/>
        </a:p>
      </dgm:t>
    </dgm:pt>
    <dgm:pt modelId="{A8BCFB21-E4B2-495D-ADE1-BB10D49225B5}" type="sibTrans" cxnId="{8DAA370C-0F79-416B-93F8-E30ED3EA98CC}">
      <dgm:prSet/>
      <dgm:spPr/>
      <dgm:t>
        <a:bodyPr/>
        <a:lstStyle/>
        <a:p>
          <a:endParaRPr lang="sk-SK"/>
        </a:p>
      </dgm:t>
    </dgm:pt>
    <dgm:pt modelId="{62E5DBE8-84A6-4E58-B128-CB9C9C3B5BF4}">
      <dgm:prSet/>
      <dgm:spPr/>
      <dgm:t>
        <a:bodyPr/>
        <a:lstStyle/>
        <a:p>
          <a:r>
            <a:rPr lang="sk-SK" sz="1800" dirty="0"/>
            <a:t>meranie v</a:t>
          </a:r>
        </a:p>
      </dgm:t>
    </dgm:pt>
    <dgm:pt modelId="{F9004FC7-9853-4446-9E13-D044BD6407AF}" type="parTrans" cxnId="{D5F2CA48-1B6C-4703-8AE9-9D6C6A49F3C5}">
      <dgm:prSet/>
      <dgm:spPr/>
      <dgm:t>
        <a:bodyPr/>
        <a:lstStyle/>
        <a:p>
          <a:endParaRPr lang="sk-SK"/>
        </a:p>
      </dgm:t>
    </dgm:pt>
    <dgm:pt modelId="{5D9E2D21-1876-4421-945A-351CE3E0FB5E}" type="sibTrans" cxnId="{D5F2CA48-1B6C-4703-8AE9-9D6C6A49F3C5}">
      <dgm:prSet/>
      <dgm:spPr/>
      <dgm:t>
        <a:bodyPr/>
        <a:lstStyle/>
        <a:p>
          <a:endParaRPr lang="sk-SK"/>
        </a:p>
      </dgm:t>
    </dgm:pt>
    <dgm:pt modelId="{7377B455-682A-433D-BEEC-4BDF638C03AA}">
      <dgm:prSet/>
      <dgm:spPr/>
      <dgm:t>
        <a:bodyPr/>
        <a:lstStyle/>
        <a:p>
          <a:r>
            <a:rPr lang="sk-SK" sz="1800" dirty="0"/>
            <a:t>meranie v</a:t>
          </a:r>
        </a:p>
      </dgm:t>
    </dgm:pt>
    <dgm:pt modelId="{48AE7F65-FD6D-4185-87E2-06D6FC4C6B93}" type="parTrans" cxnId="{6DDF438E-B85E-4207-9172-BD401CA50DBB}">
      <dgm:prSet/>
      <dgm:spPr/>
      <dgm:t>
        <a:bodyPr/>
        <a:lstStyle/>
        <a:p>
          <a:endParaRPr lang="sk-SK"/>
        </a:p>
      </dgm:t>
    </dgm:pt>
    <dgm:pt modelId="{C2F422B8-4E04-4797-9F37-AAF04A59F07F}" type="sibTrans" cxnId="{6DDF438E-B85E-4207-9172-BD401CA50DBB}">
      <dgm:prSet/>
      <dgm:spPr/>
      <dgm:t>
        <a:bodyPr/>
        <a:lstStyle/>
        <a:p>
          <a:endParaRPr lang="sk-SK"/>
        </a:p>
      </dgm:t>
    </dgm:pt>
    <dgm:pt modelId="{BCA269A8-F4FC-42C4-B39C-E6CCFEFC92B5}">
      <dgm:prSet phldrT="[Text]"/>
      <dgm:spPr/>
      <dgm:t>
        <a:bodyPr/>
        <a:lstStyle/>
        <a:p>
          <a:pPr algn="l"/>
          <a:r>
            <a:rPr lang="sk-SK" sz="1800" dirty="0"/>
            <a:t>Meranie v</a:t>
          </a:r>
        </a:p>
      </dgm:t>
    </dgm:pt>
    <dgm:pt modelId="{F7CF08D9-8F9F-4AEC-A153-88ED403479DA}" type="parTrans" cxnId="{AEBBD63A-9EF6-4DAE-9F2D-B580233D623F}">
      <dgm:prSet/>
      <dgm:spPr/>
      <dgm:t>
        <a:bodyPr/>
        <a:lstStyle/>
        <a:p>
          <a:endParaRPr lang="sk-SK"/>
        </a:p>
      </dgm:t>
    </dgm:pt>
    <dgm:pt modelId="{7F171357-4F81-4BF7-8E58-0556DBF75887}" type="sibTrans" cxnId="{AEBBD63A-9EF6-4DAE-9F2D-B580233D623F}">
      <dgm:prSet/>
      <dgm:spPr/>
      <dgm:t>
        <a:bodyPr/>
        <a:lstStyle/>
        <a:p>
          <a:endParaRPr lang="sk-SK"/>
        </a:p>
      </dgm:t>
    </dgm:pt>
    <mc:AlternateContent xmlns:mc="http://schemas.openxmlformats.org/markup-compatibility/2006" xmlns:a14="http://schemas.microsoft.com/office/drawing/2010/main">
      <mc:Choice Requires="a14">
        <dgm:pt modelId="{6A350BD9-4E92-438C-89E5-67975B032A8F}">
          <dgm:prSet phldrT="[Text]"/>
          <dgm:spPr/>
          <dgm:t>
            <a:bodyPr/>
            <a:lstStyle/>
            <a:p>
              <a:pPr algn="l"/>
              <a14:m>
                <m:oMath xmlns:m="http://schemas.openxmlformats.org/officeDocument/2006/math">
                  <m:r>
                    <a:rPr lang="sk-SK" sz="1800" i="1" dirty="0" smtClean="0">
                      <a:latin typeface="Cambria Math" panose="02040503050406030204" pitchFamily="18" charset="0"/>
                    </a:rPr>
                    <m:t>𝑘𝑔</m:t>
                  </m:r>
                  <m:r>
                    <a:rPr lang="sk-SK" sz="1800" i="0" dirty="0" smtClean="0">
                      <a:latin typeface="Cambria Math" panose="02040503050406030204" pitchFamily="18" charset="0"/>
                    </a:rPr>
                    <m:t>⋅</m:t>
                  </m:r>
                  <m:sSup>
                    <m:sSupPr>
                      <m:ctrlPr>
                        <a:rPr lang="sk-SK" sz="1800" i="1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sk-SK" sz="18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  <m:sup>
                      <m:r>
                        <a:rPr lang="sk-SK" sz="1800" i="0" dirty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sk-SK" sz="1800" dirty="0"/>
                <a:t> </a:t>
              </a:r>
              <a:r>
                <a:rPr lang="sk-SK" sz="1800" dirty="0">
                  <a:sym typeface="Symbol" panose="05050102010706020507" pitchFamily="18" charset="2"/>
                </a:rPr>
                <a:t></a:t>
              </a:r>
              <a:r>
                <a:rPr lang="sk-SK" sz="1800" dirty="0"/>
                <a:t> </a:t>
              </a:r>
              <a14:m>
                <m:oMath xmlns:m="http://schemas.openxmlformats.org/officeDocument/2006/math">
                  <m:r>
                    <a:rPr lang="sk-SK" sz="1800" i="1" dirty="0" smtClean="0">
                      <a:latin typeface="Cambria Math" panose="02040503050406030204" pitchFamily="18" charset="0"/>
                    </a:rPr>
                    <m:t>𝜇</m:t>
                  </m:r>
                  <m:r>
                    <a:rPr lang="sk-SK" sz="1800" i="1" dirty="0" smtClean="0">
                      <a:latin typeface="Cambria Math" panose="02040503050406030204" pitchFamily="18" charset="0"/>
                    </a:rPr>
                    <m:t>𝑔</m:t>
                  </m:r>
                  <m:r>
                    <a:rPr lang="sk-SK" sz="1800" i="0" dirty="0" smtClean="0">
                      <a:latin typeface="Cambria Math" panose="02040503050406030204" pitchFamily="18" charset="0"/>
                    </a:rPr>
                    <m:t>⋅</m:t>
                  </m:r>
                  <m:sSup>
                    <m:sSupPr>
                      <m:ctrlPr>
                        <a:rPr lang="sk-SK" sz="1800" i="1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sk-SK" sz="18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  <m:sup>
                      <m:r>
                        <a:rPr lang="sk-SK" sz="1800" i="0" dirty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sk-SK" sz="1800" dirty="0"/>
            </a:p>
          </dgm:t>
        </dgm:pt>
      </mc:Choice>
      <mc:Fallback xmlns="">
        <dgm:pt modelId="{6A350BD9-4E92-438C-89E5-67975B032A8F}">
          <dgm:prSet phldrT="[Text]"/>
          <dgm:spPr/>
          <dgm:t>
            <a:bodyPr/>
            <a:lstStyle/>
            <a:p>
              <a:pPr algn="l"/>
              <a:r>
                <a:rPr lang="sk-SK" sz="1800" i="0" dirty="0">
                  <a:latin typeface="Cambria Math" panose="02040503050406030204" pitchFamily="18" charset="0"/>
                </a:rPr>
                <a:t>𝑘𝑔⋅𝑚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^(</a:t>
              </a:r>
              <a:r>
                <a:rPr lang="sk-SK" sz="1800" i="0" dirty="0">
                  <a:latin typeface="Cambria Math" panose="02040503050406030204" pitchFamily="18" charset="0"/>
                </a:rPr>
                <a:t>−3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)</a:t>
              </a:r>
              <a:r>
                <a:rPr lang="sk-SK" sz="1800" dirty="0"/>
                <a:t> </a:t>
              </a:r>
              <a:r>
                <a:rPr lang="sk-SK" sz="1800" dirty="0">
                  <a:sym typeface="Symbol" panose="05050102010706020507" pitchFamily="18" charset="2"/>
                </a:rPr>
                <a:t></a:t>
              </a:r>
              <a:r>
                <a:rPr lang="sk-SK" sz="1800" dirty="0"/>
                <a:t> </a:t>
              </a:r>
              <a:r>
                <a:rPr lang="sk-SK" sz="1800" i="0" dirty="0">
                  <a:latin typeface="Cambria Math" panose="02040503050406030204" pitchFamily="18" charset="0"/>
                </a:rPr>
                <a:t>𝜇𝑔⋅𝑚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^(</a:t>
              </a:r>
              <a:r>
                <a:rPr lang="sk-SK" sz="1800" i="0" dirty="0">
                  <a:latin typeface="Cambria Math" panose="02040503050406030204" pitchFamily="18" charset="0"/>
                </a:rPr>
                <a:t>−3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)</a:t>
              </a:r>
              <a:endParaRPr lang="sk-SK" sz="1800" dirty="0"/>
            </a:p>
          </dgm:t>
        </dgm:pt>
      </mc:Fallback>
    </mc:AlternateContent>
    <dgm:pt modelId="{B12DDE1A-41EE-490F-97A1-6B1C3F1CD8BA}" type="parTrans" cxnId="{75FC61B4-826C-4371-B00A-6578DBA05FF1}">
      <dgm:prSet/>
      <dgm:spPr/>
      <dgm:t>
        <a:bodyPr/>
        <a:lstStyle/>
        <a:p>
          <a:endParaRPr lang="sk-SK"/>
        </a:p>
      </dgm:t>
    </dgm:pt>
    <dgm:pt modelId="{6BADF92D-1C54-47AA-867C-511EF81DE577}" type="sibTrans" cxnId="{75FC61B4-826C-4371-B00A-6578DBA05FF1}">
      <dgm:prSet/>
      <dgm:spPr/>
      <dgm:t>
        <a:bodyPr/>
        <a:lstStyle/>
        <a:p>
          <a:endParaRPr lang="sk-SK"/>
        </a:p>
      </dgm:t>
    </dgm:pt>
    <mc:AlternateContent xmlns:mc="http://schemas.openxmlformats.org/markup-compatibility/2006" xmlns:a14="http://schemas.microsoft.com/office/drawing/2010/main">
      <mc:Choice Requires="a14">
        <dgm:pt modelId="{86CC194D-AFEF-4490-AE9C-0BD7C1397CD7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sk-SK" sz="1800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sk-SK" sz="1800" i="0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k-SK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sz="1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sk-SK" sz="1800" i="0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m:oMathPara>
              </a14:m>
              <a:endParaRPr lang="sk-SK" sz="1800" dirty="0"/>
            </a:p>
          </dgm:t>
        </dgm:pt>
      </mc:Choice>
      <mc:Fallback xmlns="">
        <dgm:pt modelId="{86CC194D-AFEF-4490-AE9C-0BD7C1397CD7}">
          <dgm:prSet/>
          <dgm:spPr/>
          <dgm:t>
            <a:bodyPr/>
            <a:lstStyle/>
            <a:p>
              <a:r>
                <a:rPr lang="sk-SK" sz="1800" i="0" dirty="0">
                  <a:latin typeface="Cambria Math" panose="02040503050406030204" pitchFamily="18" charset="0"/>
                </a:rPr>
                <a:t>𝑘𝑔⋅𝑚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^(</a:t>
              </a:r>
              <a:r>
                <a:rPr lang="sk-SK" sz="1800" i="0" dirty="0">
                  <a:latin typeface="Cambria Math" panose="02040503050406030204" pitchFamily="18" charset="0"/>
                </a:rPr>
                <a:t>−3</a:t>
              </a:r>
              <a:r>
                <a:rPr lang="sk-SK" sz="1800" i="0" dirty="0">
                  <a:solidFill>
                    <a:srgbClr val="836967"/>
                  </a:solidFill>
                  <a:latin typeface="Cambria Math" panose="02040503050406030204" pitchFamily="18" charset="0"/>
                </a:rPr>
                <a:t>)</a:t>
              </a:r>
              <a:endParaRPr lang="sk-SK" sz="1800" dirty="0"/>
            </a:p>
          </dgm:t>
        </dgm:pt>
      </mc:Fallback>
    </mc:AlternateContent>
    <dgm:pt modelId="{0BA69FFA-9B47-4B93-82E8-9593F569F6C8}" type="parTrans" cxnId="{26DC0A65-25E7-4A9C-850C-6F287470494A}">
      <dgm:prSet/>
      <dgm:spPr/>
      <dgm:t>
        <a:bodyPr/>
        <a:lstStyle/>
        <a:p>
          <a:endParaRPr lang="sk-SK"/>
        </a:p>
      </dgm:t>
    </dgm:pt>
    <dgm:pt modelId="{BCA2D14F-EE48-46B4-AF16-02DE1B1894E5}" type="sibTrans" cxnId="{26DC0A65-25E7-4A9C-850C-6F287470494A}">
      <dgm:prSet/>
      <dgm:spPr/>
      <dgm:t>
        <a:bodyPr/>
        <a:lstStyle/>
        <a:p>
          <a:endParaRPr lang="sk-SK"/>
        </a:p>
      </dgm:t>
    </dgm:pt>
    <dgm:pt modelId="{C74F3C5F-31B4-4CB8-8588-7E5EB7441B7B}">
      <dgm:prSet/>
      <dgm:spPr/>
      <dgm:t>
        <a:bodyPr/>
        <a:lstStyle/>
        <a:p>
          <a:r>
            <a:rPr lang="sk-SK" sz="1800" dirty="0"/>
            <a:t>%</a:t>
          </a:r>
        </a:p>
      </dgm:t>
    </dgm:pt>
    <dgm:pt modelId="{500606A8-94EA-4DD6-88DB-EF6D47A79AED}" type="parTrans" cxnId="{3EE43F64-677F-4E50-9D24-56AB403EBBA6}">
      <dgm:prSet/>
      <dgm:spPr/>
      <dgm:t>
        <a:bodyPr/>
        <a:lstStyle/>
        <a:p>
          <a:endParaRPr lang="sk-SK"/>
        </a:p>
      </dgm:t>
    </dgm:pt>
    <dgm:pt modelId="{2E50048D-7725-4BD6-B1DB-51A76DBEA950}" type="sibTrans" cxnId="{3EE43F64-677F-4E50-9D24-56AB403EBBA6}">
      <dgm:prSet/>
      <dgm:spPr/>
      <dgm:t>
        <a:bodyPr/>
        <a:lstStyle/>
        <a:p>
          <a:endParaRPr lang="sk-SK"/>
        </a:p>
      </dgm:t>
    </dgm:pt>
    <dgm:pt modelId="{8BD25ECC-849B-4CB2-B561-790E063EB50A}">
      <dgm:prSet phldrT="[Text]"/>
      <dgm:spPr/>
      <dgm:t>
        <a:bodyPr/>
        <a:lstStyle/>
        <a:p>
          <a:pPr algn="l"/>
          <a:r>
            <a:rPr lang="sk-SK" sz="1800" dirty="0"/>
            <a:t>%</a:t>
          </a:r>
        </a:p>
      </dgm:t>
    </dgm:pt>
    <dgm:pt modelId="{2DDA1296-867F-470D-AA0F-B05A9E4E563D}" type="parTrans" cxnId="{0B1F7E06-C26F-41AD-A665-67BB4B524237}">
      <dgm:prSet/>
      <dgm:spPr/>
      <dgm:t>
        <a:bodyPr/>
        <a:lstStyle/>
        <a:p>
          <a:endParaRPr lang="sk-SK"/>
        </a:p>
      </dgm:t>
    </dgm:pt>
    <dgm:pt modelId="{A775C194-939A-4336-8570-D4F17F1B70B7}" type="sibTrans" cxnId="{0B1F7E06-C26F-41AD-A665-67BB4B524237}">
      <dgm:prSet/>
      <dgm:spPr/>
      <dgm:t>
        <a:bodyPr/>
        <a:lstStyle/>
        <a:p>
          <a:endParaRPr lang="sk-SK"/>
        </a:p>
      </dgm:t>
    </dgm:pt>
    <dgm:pt modelId="{36859983-396E-4FE4-9408-2F03D12101BE}" type="pres">
      <dgm:prSet presAssocID="{FD48701E-BAFD-483C-9C97-4829A61748B5}" presName="Name0" presStyleCnt="0">
        <dgm:presLayoutVars>
          <dgm:dir/>
          <dgm:resizeHandles val="exact"/>
        </dgm:presLayoutVars>
      </dgm:prSet>
      <dgm:spPr/>
    </dgm:pt>
    <dgm:pt modelId="{BFD60B0F-3952-4692-A491-8E8A06BCC7E9}" type="pres">
      <dgm:prSet presAssocID="{FD48701E-BAFD-483C-9C97-4829A61748B5}" presName="fgShape" presStyleLbl="fgShp" presStyleIdx="0" presStyleCnt="1"/>
      <dgm:spPr/>
    </dgm:pt>
    <dgm:pt modelId="{CF4C3316-EFE3-4783-A385-DDC97A539A6F}" type="pres">
      <dgm:prSet presAssocID="{FD48701E-BAFD-483C-9C97-4829A61748B5}" presName="linComp" presStyleCnt="0"/>
      <dgm:spPr/>
    </dgm:pt>
    <dgm:pt modelId="{F5705029-FD4E-4B6D-B472-A6253A543AB9}" type="pres">
      <dgm:prSet presAssocID="{87AE2DFF-04A8-4504-BC83-D9F805297DF7}" presName="compNode" presStyleCnt="0"/>
      <dgm:spPr/>
    </dgm:pt>
    <dgm:pt modelId="{D446326B-56BB-4A24-B24B-7A9AB3239245}" type="pres">
      <dgm:prSet presAssocID="{87AE2DFF-04A8-4504-BC83-D9F805297DF7}" presName="bkgdShape" presStyleLbl="node1" presStyleIdx="0" presStyleCnt="3"/>
      <dgm:spPr/>
    </dgm:pt>
    <dgm:pt modelId="{DCB6FE55-515B-4B73-BEF2-E869D66E3C8E}" type="pres">
      <dgm:prSet presAssocID="{87AE2DFF-04A8-4504-BC83-D9F805297DF7}" presName="nodeTx" presStyleLbl="node1" presStyleIdx="0" presStyleCnt="3">
        <dgm:presLayoutVars>
          <dgm:bulletEnabled val="1"/>
        </dgm:presLayoutVars>
      </dgm:prSet>
      <dgm:spPr/>
    </dgm:pt>
    <dgm:pt modelId="{E403A83D-48B8-4513-AEA1-4C1C22067103}" type="pres">
      <dgm:prSet presAssocID="{87AE2DFF-04A8-4504-BC83-D9F805297DF7}" presName="invisiNode" presStyleLbl="node1" presStyleIdx="0" presStyleCnt="3"/>
      <dgm:spPr/>
    </dgm:pt>
    <dgm:pt modelId="{D79C6F1C-1E5D-4D92-860E-C18AD898A7EA}" type="pres">
      <dgm:prSet presAssocID="{87AE2DFF-04A8-4504-BC83-D9F805297DF7}" presName="imagNode" presStyleLbl="fgImgPlace1" presStyleIdx="0" presStyleCnt="3" custScaleX="171696" custScaleY="124266" custLinFactNeighborX="608" custLinFactNeighborY="11493"/>
      <dgm:spPr/>
    </dgm:pt>
    <dgm:pt modelId="{E55565FE-CC04-4D87-9CDD-605F7DC0B9C0}" type="pres">
      <dgm:prSet presAssocID="{1591BB0B-B88A-429A-8387-609DC048AA7D}" presName="sibTrans" presStyleLbl="sibTrans2D1" presStyleIdx="0" presStyleCnt="0"/>
      <dgm:spPr/>
    </dgm:pt>
    <dgm:pt modelId="{91C686DF-D580-455A-81BB-42917FD8C57D}" type="pres">
      <dgm:prSet presAssocID="{DED1BB4E-5576-4C1F-AE35-918F009C139B}" presName="compNode" presStyleCnt="0"/>
      <dgm:spPr/>
    </dgm:pt>
    <dgm:pt modelId="{C9AC5D93-3BCB-4B06-AC12-B9F830EB129A}" type="pres">
      <dgm:prSet presAssocID="{DED1BB4E-5576-4C1F-AE35-918F009C139B}" presName="bkgdShape" presStyleLbl="node1" presStyleIdx="1" presStyleCnt="3"/>
      <dgm:spPr/>
    </dgm:pt>
    <dgm:pt modelId="{EAF2A35E-D861-4BD4-AC5D-57596EED62C0}" type="pres">
      <dgm:prSet presAssocID="{DED1BB4E-5576-4C1F-AE35-918F009C139B}" presName="nodeTx" presStyleLbl="node1" presStyleIdx="1" presStyleCnt="3">
        <dgm:presLayoutVars>
          <dgm:bulletEnabled val="1"/>
        </dgm:presLayoutVars>
      </dgm:prSet>
      <dgm:spPr/>
    </dgm:pt>
    <dgm:pt modelId="{18056267-F8C7-465D-84DA-5D1D60A98934}" type="pres">
      <dgm:prSet presAssocID="{DED1BB4E-5576-4C1F-AE35-918F009C139B}" presName="invisiNode" presStyleLbl="node1" presStyleIdx="1" presStyleCnt="3"/>
      <dgm:spPr/>
    </dgm:pt>
    <dgm:pt modelId="{B0200BEF-4BE2-40F7-AD3F-A446B4A3FB20}" type="pres">
      <dgm:prSet presAssocID="{DED1BB4E-5576-4C1F-AE35-918F009C139B}" presName="imagNode" presStyleLbl="fgImgPlace1" presStyleIdx="1" presStyleCnt="3" custScaleX="148684" custScaleY="149334" custLinFactNeighborX="2839" custLinFactNeighborY="15207"/>
      <dgm:spPr/>
    </dgm:pt>
    <dgm:pt modelId="{5FD0F2F8-2D1F-4013-A6D5-AD37C26CF647}" type="pres">
      <dgm:prSet presAssocID="{CF460706-34D6-448C-AFBD-E42CE600E950}" presName="sibTrans" presStyleLbl="sibTrans2D1" presStyleIdx="0" presStyleCnt="0"/>
      <dgm:spPr/>
    </dgm:pt>
    <dgm:pt modelId="{0DFA7E6F-A03F-463A-8D3A-C96AF5C64FC7}" type="pres">
      <dgm:prSet presAssocID="{30CFA338-A243-426A-9550-51C35A4F9324}" presName="compNode" presStyleCnt="0"/>
      <dgm:spPr/>
    </dgm:pt>
    <dgm:pt modelId="{53551910-DEB8-4CA8-8E7D-23E2F117BC9A}" type="pres">
      <dgm:prSet presAssocID="{30CFA338-A243-426A-9550-51C35A4F9324}" presName="bkgdShape" presStyleLbl="node1" presStyleIdx="2" presStyleCnt="3" custLinFactNeighborX="-164" custLinFactNeighborY="277"/>
      <dgm:spPr/>
    </dgm:pt>
    <dgm:pt modelId="{A245B5D3-A626-4698-8DCD-6D4717B6CBCA}" type="pres">
      <dgm:prSet presAssocID="{30CFA338-A243-426A-9550-51C35A4F9324}" presName="nodeTx" presStyleLbl="node1" presStyleIdx="2" presStyleCnt="3">
        <dgm:presLayoutVars>
          <dgm:bulletEnabled val="1"/>
        </dgm:presLayoutVars>
      </dgm:prSet>
      <dgm:spPr/>
    </dgm:pt>
    <dgm:pt modelId="{13B79EA9-C478-4853-B93C-A931DFBC60D5}" type="pres">
      <dgm:prSet presAssocID="{30CFA338-A243-426A-9550-51C35A4F9324}" presName="invisiNode" presStyleLbl="node1" presStyleIdx="2" presStyleCnt="3"/>
      <dgm:spPr/>
    </dgm:pt>
    <dgm:pt modelId="{C386EBEB-54B3-459A-82D9-90CDE326F8E9}" type="pres">
      <dgm:prSet presAssocID="{30CFA338-A243-426A-9550-51C35A4F9324}" presName="imagNode" presStyleLbl="fgImgPlace1" presStyleIdx="2" presStyleCnt="3" custScaleX="146978" custScaleY="131134" custLinFactNeighborX="29" custLinFactNeighborY="14823"/>
      <dgm:spPr/>
    </dgm:pt>
  </dgm:ptLst>
  <dgm:cxnLst>
    <dgm:cxn modelId="{0B1F7E06-C26F-41AD-A665-67BB4B524237}" srcId="{BCA269A8-F4FC-42C4-B39C-E6CCFEFC92B5}" destId="{8BD25ECC-849B-4CB2-B561-790E063EB50A}" srcOrd="1" destOrd="0" parTransId="{2DDA1296-867F-470D-AA0F-B05A9E4E563D}" sibTransId="{A775C194-939A-4336-8570-D4F17F1B70B7}"/>
    <dgm:cxn modelId="{8DAA370C-0F79-416B-93F8-E30ED3EA98CC}" srcId="{FD48701E-BAFD-483C-9C97-4829A61748B5}" destId="{30CFA338-A243-426A-9550-51C35A4F9324}" srcOrd="2" destOrd="0" parTransId="{7B057100-F0F3-40FD-83D2-50EB209419AF}" sibTransId="{A8BCFB21-E4B2-495D-ADE1-BB10D49225B5}"/>
    <dgm:cxn modelId="{7E574D0F-A3FF-4BF7-9138-37881C785C4E}" type="presOf" srcId="{1591BB0B-B88A-429A-8387-609DC048AA7D}" destId="{E55565FE-CC04-4D87-9CDD-605F7DC0B9C0}" srcOrd="0" destOrd="0" presId="urn:microsoft.com/office/officeart/2005/8/layout/hList7"/>
    <dgm:cxn modelId="{DD778017-BE17-4343-A4E7-AAC50A46167B}" type="presOf" srcId="{8BD25ECC-849B-4CB2-B561-790E063EB50A}" destId="{A245B5D3-A626-4698-8DCD-6D4717B6CBCA}" srcOrd="1" destOrd="3" presId="urn:microsoft.com/office/officeart/2005/8/layout/hList7"/>
    <dgm:cxn modelId="{402C0919-76B3-4A67-80FA-390455B4DBD3}" type="presOf" srcId="{CF460706-34D6-448C-AFBD-E42CE600E950}" destId="{5FD0F2F8-2D1F-4013-A6D5-AD37C26CF647}" srcOrd="0" destOrd="0" presId="urn:microsoft.com/office/officeart/2005/8/layout/hList7"/>
    <dgm:cxn modelId="{632C301D-787D-4122-BEAD-15BDC03F9E78}" type="presOf" srcId="{30CFA338-A243-426A-9550-51C35A4F9324}" destId="{53551910-DEB8-4CA8-8E7D-23E2F117BC9A}" srcOrd="0" destOrd="0" presId="urn:microsoft.com/office/officeart/2005/8/layout/hList7"/>
    <dgm:cxn modelId="{6B58641F-514C-4A13-92B0-5EC1CE1AE7BB}" srcId="{FD48701E-BAFD-483C-9C97-4829A61748B5}" destId="{DED1BB4E-5576-4C1F-AE35-918F009C139B}" srcOrd="1" destOrd="0" parTransId="{40A9EBDC-622E-419D-AB05-E0B7E89DAF49}" sibTransId="{CF460706-34D6-448C-AFBD-E42CE600E950}"/>
    <dgm:cxn modelId="{7F128729-3E23-43A1-861E-CE23C0E5515F}" type="presOf" srcId="{DED1BB4E-5576-4C1F-AE35-918F009C139B}" destId="{C9AC5D93-3BCB-4B06-AC12-B9F830EB129A}" srcOrd="0" destOrd="0" presId="urn:microsoft.com/office/officeart/2005/8/layout/hList7"/>
    <dgm:cxn modelId="{AEBBD63A-9EF6-4DAE-9F2D-B580233D623F}" srcId="{30CFA338-A243-426A-9550-51C35A4F9324}" destId="{BCA269A8-F4FC-42C4-B39C-E6CCFEFC92B5}" srcOrd="0" destOrd="0" parTransId="{F7CF08D9-8F9F-4AEC-A153-88ED403479DA}" sibTransId="{7F171357-4F81-4BF7-8E58-0556DBF75887}"/>
    <dgm:cxn modelId="{3EE43F64-677F-4E50-9D24-56AB403EBBA6}" srcId="{87AE2DFF-04A8-4504-BC83-D9F805297DF7}" destId="{C74F3C5F-31B4-4CB8-8588-7E5EB7441B7B}" srcOrd="1" destOrd="0" parTransId="{500606A8-94EA-4DD6-88DB-EF6D47A79AED}" sibTransId="{2E50048D-7725-4BD6-B1DB-51A76DBEA950}"/>
    <dgm:cxn modelId="{26DC0A65-25E7-4A9C-850C-6F287470494A}" srcId="{7377B455-682A-433D-BEEC-4BDF638C03AA}" destId="{86CC194D-AFEF-4490-AE9C-0BD7C1397CD7}" srcOrd="0" destOrd="0" parTransId="{0BA69FFA-9B47-4B93-82E8-9593F569F6C8}" sibTransId="{BCA2D14F-EE48-46B4-AF16-02DE1B1894E5}"/>
    <dgm:cxn modelId="{D5F2CA48-1B6C-4703-8AE9-9D6C6A49F3C5}" srcId="{87AE2DFF-04A8-4504-BC83-D9F805297DF7}" destId="{62E5DBE8-84A6-4E58-B128-CB9C9C3B5BF4}" srcOrd="0" destOrd="0" parTransId="{F9004FC7-9853-4446-9E13-D044BD6407AF}" sibTransId="{5D9E2D21-1876-4421-945A-351CE3E0FB5E}"/>
    <dgm:cxn modelId="{C10DA56F-F2D6-4908-AFA6-3990824B29DB}" type="presOf" srcId="{C74F3C5F-31B4-4CB8-8588-7E5EB7441B7B}" destId="{D446326B-56BB-4A24-B24B-7A9AB3239245}" srcOrd="0" destOrd="2" presId="urn:microsoft.com/office/officeart/2005/8/layout/hList7"/>
    <dgm:cxn modelId="{BFA5FF81-A94C-41B9-928C-5BD60AED1B5D}" type="presOf" srcId="{C74F3C5F-31B4-4CB8-8588-7E5EB7441B7B}" destId="{DCB6FE55-515B-4B73-BEF2-E869D66E3C8E}" srcOrd="1" destOrd="2" presId="urn:microsoft.com/office/officeart/2005/8/layout/hList7"/>
    <dgm:cxn modelId="{C703748B-A498-4BDA-8D12-15CBDFA57EA4}" type="presOf" srcId="{6A350BD9-4E92-438C-89E5-67975B032A8F}" destId="{53551910-DEB8-4CA8-8E7D-23E2F117BC9A}" srcOrd="0" destOrd="2" presId="urn:microsoft.com/office/officeart/2005/8/layout/hList7"/>
    <dgm:cxn modelId="{6DDF438E-B85E-4207-9172-BD401CA50DBB}" srcId="{DED1BB4E-5576-4C1F-AE35-918F009C139B}" destId="{7377B455-682A-433D-BEEC-4BDF638C03AA}" srcOrd="0" destOrd="0" parTransId="{48AE7F65-FD6D-4185-87E2-06D6FC4C6B93}" sibTransId="{C2F422B8-4E04-4797-9F37-AAF04A59F07F}"/>
    <dgm:cxn modelId="{0E197F92-62E0-4970-A5DA-89A4B9E25034}" type="presOf" srcId="{87AE2DFF-04A8-4504-BC83-D9F805297DF7}" destId="{DCB6FE55-515B-4B73-BEF2-E869D66E3C8E}" srcOrd="1" destOrd="0" presId="urn:microsoft.com/office/officeart/2005/8/layout/hList7"/>
    <dgm:cxn modelId="{5DDFF395-9821-4544-8AA9-4D091CA62461}" type="presOf" srcId="{BCA269A8-F4FC-42C4-B39C-E6CCFEFC92B5}" destId="{A245B5D3-A626-4698-8DCD-6D4717B6CBCA}" srcOrd="1" destOrd="1" presId="urn:microsoft.com/office/officeart/2005/8/layout/hList7"/>
    <dgm:cxn modelId="{9CA14DA7-7ABF-4104-923F-664E74F79FBF}" type="presOf" srcId="{62E5DBE8-84A6-4E58-B128-CB9C9C3B5BF4}" destId="{D446326B-56BB-4A24-B24B-7A9AB3239245}" srcOrd="0" destOrd="1" presId="urn:microsoft.com/office/officeart/2005/8/layout/hList7"/>
    <dgm:cxn modelId="{D132EEA9-7182-4171-87A7-EE620B5BA5B5}" type="presOf" srcId="{86CC194D-AFEF-4490-AE9C-0BD7C1397CD7}" destId="{C9AC5D93-3BCB-4B06-AC12-B9F830EB129A}" srcOrd="0" destOrd="2" presId="urn:microsoft.com/office/officeart/2005/8/layout/hList7"/>
    <dgm:cxn modelId="{92538CAA-7458-4F77-81C5-79192FCB3EC6}" srcId="{FD48701E-BAFD-483C-9C97-4829A61748B5}" destId="{87AE2DFF-04A8-4504-BC83-D9F805297DF7}" srcOrd="0" destOrd="0" parTransId="{8CD8C5B9-3BF9-4500-8060-EB8292767389}" sibTransId="{1591BB0B-B88A-429A-8387-609DC048AA7D}"/>
    <dgm:cxn modelId="{46A4DCAB-DB34-4670-8685-200886666E44}" type="presOf" srcId="{6A350BD9-4E92-438C-89E5-67975B032A8F}" destId="{A245B5D3-A626-4698-8DCD-6D4717B6CBCA}" srcOrd="1" destOrd="2" presId="urn:microsoft.com/office/officeart/2005/8/layout/hList7"/>
    <dgm:cxn modelId="{2AAB62AD-987D-45D7-B8DD-72F6D05A3EC5}" type="presOf" srcId="{7377B455-682A-433D-BEEC-4BDF638C03AA}" destId="{EAF2A35E-D861-4BD4-AC5D-57596EED62C0}" srcOrd="1" destOrd="1" presId="urn:microsoft.com/office/officeart/2005/8/layout/hList7"/>
    <dgm:cxn modelId="{75FC61B4-826C-4371-B00A-6578DBA05FF1}" srcId="{BCA269A8-F4FC-42C4-B39C-E6CCFEFC92B5}" destId="{6A350BD9-4E92-438C-89E5-67975B032A8F}" srcOrd="0" destOrd="0" parTransId="{B12DDE1A-41EE-490F-97A1-6B1C3F1CD8BA}" sibTransId="{6BADF92D-1C54-47AA-867C-511EF81DE577}"/>
    <dgm:cxn modelId="{B18619B8-76DD-4887-ADD8-C8866DFB0F15}" type="presOf" srcId="{30CFA338-A243-426A-9550-51C35A4F9324}" destId="{A245B5D3-A626-4698-8DCD-6D4717B6CBCA}" srcOrd="1" destOrd="0" presId="urn:microsoft.com/office/officeart/2005/8/layout/hList7"/>
    <dgm:cxn modelId="{F1DA39BD-E78B-48E3-A598-6BEABB56542D}" type="presOf" srcId="{7377B455-682A-433D-BEEC-4BDF638C03AA}" destId="{C9AC5D93-3BCB-4B06-AC12-B9F830EB129A}" srcOrd="0" destOrd="1" presId="urn:microsoft.com/office/officeart/2005/8/layout/hList7"/>
    <dgm:cxn modelId="{EE85ECC5-8F2C-44E7-BA27-55FABAE6A84D}" type="presOf" srcId="{DED1BB4E-5576-4C1F-AE35-918F009C139B}" destId="{EAF2A35E-D861-4BD4-AC5D-57596EED62C0}" srcOrd="1" destOrd="0" presId="urn:microsoft.com/office/officeart/2005/8/layout/hList7"/>
    <dgm:cxn modelId="{2FAE8CDE-F2C2-426E-9438-F0F89367D77A}" type="presOf" srcId="{FD48701E-BAFD-483C-9C97-4829A61748B5}" destId="{36859983-396E-4FE4-9408-2F03D12101BE}" srcOrd="0" destOrd="0" presId="urn:microsoft.com/office/officeart/2005/8/layout/hList7"/>
    <dgm:cxn modelId="{70314AE5-AD39-47A4-83B5-F2EDB0143E8A}" type="presOf" srcId="{87AE2DFF-04A8-4504-BC83-D9F805297DF7}" destId="{D446326B-56BB-4A24-B24B-7A9AB3239245}" srcOrd="0" destOrd="0" presId="urn:microsoft.com/office/officeart/2005/8/layout/hList7"/>
    <dgm:cxn modelId="{1D9A6DE9-9B40-4907-BA7E-9D48D68D258B}" type="presOf" srcId="{62E5DBE8-84A6-4E58-B128-CB9C9C3B5BF4}" destId="{DCB6FE55-515B-4B73-BEF2-E869D66E3C8E}" srcOrd="1" destOrd="1" presId="urn:microsoft.com/office/officeart/2005/8/layout/hList7"/>
    <dgm:cxn modelId="{B25EFFEE-CB5A-40CE-A916-9AFF06DA9ACD}" type="presOf" srcId="{8BD25ECC-849B-4CB2-B561-790E063EB50A}" destId="{53551910-DEB8-4CA8-8E7D-23E2F117BC9A}" srcOrd="0" destOrd="3" presId="urn:microsoft.com/office/officeart/2005/8/layout/hList7"/>
    <dgm:cxn modelId="{5074CEFB-57FE-4BFC-BCBF-CBD8EC070786}" type="presOf" srcId="{BCA269A8-F4FC-42C4-B39C-E6CCFEFC92B5}" destId="{53551910-DEB8-4CA8-8E7D-23E2F117BC9A}" srcOrd="0" destOrd="1" presId="urn:microsoft.com/office/officeart/2005/8/layout/hList7"/>
    <dgm:cxn modelId="{BFFD02FF-E617-49B3-A8F3-CB3A6D3B3164}" type="presOf" srcId="{86CC194D-AFEF-4490-AE9C-0BD7C1397CD7}" destId="{EAF2A35E-D861-4BD4-AC5D-57596EED62C0}" srcOrd="1" destOrd="2" presId="urn:microsoft.com/office/officeart/2005/8/layout/hList7"/>
    <dgm:cxn modelId="{FB0BF76A-4693-43B8-ABC3-DBA8F40D8FBA}" type="presParOf" srcId="{36859983-396E-4FE4-9408-2F03D12101BE}" destId="{BFD60B0F-3952-4692-A491-8E8A06BCC7E9}" srcOrd="0" destOrd="0" presId="urn:microsoft.com/office/officeart/2005/8/layout/hList7"/>
    <dgm:cxn modelId="{FDBA3A8D-CCA6-4CF8-8AA2-056F59F6E3AD}" type="presParOf" srcId="{36859983-396E-4FE4-9408-2F03D12101BE}" destId="{CF4C3316-EFE3-4783-A385-DDC97A539A6F}" srcOrd="1" destOrd="0" presId="urn:microsoft.com/office/officeart/2005/8/layout/hList7"/>
    <dgm:cxn modelId="{1340EC8D-A719-402C-A1AB-EFB44CBA38F7}" type="presParOf" srcId="{CF4C3316-EFE3-4783-A385-DDC97A539A6F}" destId="{F5705029-FD4E-4B6D-B472-A6253A543AB9}" srcOrd="0" destOrd="0" presId="urn:microsoft.com/office/officeart/2005/8/layout/hList7"/>
    <dgm:cxn modelId="{86C63CEE-A1D5-4EE3-BB9D-DF3269C2D764}" type="presParOf" srcId="{F5705029-FD4E-4B6D-B472-A6253A543AB9}" destId="{D446326B-56BB-4A24-B24B-7A9AB3239245}" srcOrd="0" destOrd="0" presId="urn:microsoft.com/office/officeart/2005/8/layout/hList7"/>
    <dgm:cxn modelId="{29C90A83-94AD-4DE3-88FD-CA2869365DA0}" type="presParOf" srcId="{F5705029-FD4E-4B6D-B472-A6253A543AB9}" destId="{DCB6FE55-515B-4B73-BEF2-E869D66E3C8E}" srcOrd="1" destOrd="0" presId="urn:microsoft.com/office/officeart/2005/8/layout/hList7"/>
    <dgm:cxn modelId="{983EDB7B-1CA1-4045-8322-A16D4A6B82AC}" type="presParOf" srcId="{F5705029-FD4E-4B6D-B472-A6253A543AB9}" destId="{E403A83D-48B8-4513-AEA1-4C1C22067103}" srcOrd="2" destOrd="0" presId="urn:microsoft.com/office/officeart/2005/8/layout/hList7"/>
    <dgm:cxn modelId="{CD586CD6-ED56-4B09-AF10-665696520119}" type="presParOf" srcId="{F5705029-FD4E-4B6D-B472-A6253A543AB9}" destId="{D79C6F1C-1E5D-4D92-860E-C18AD898A7EA}" srcOrd="3" destOrd="0" presId="urn:microsoft.com/office/officeart/2005/8/layout/hList7"/>
    <dgm:cxn modelId="{32E7AE3A-7E4A-4E6C-AA46-D1D93B159CF0}" type="presParOf" srcId="{CF4C3316-EFE3-4783-A385-DDC97A539A6F}" destId="{E55565FE-CC04-4D87-9CDD-605F7DC0B9C0}" srcOrd="1" destOrd="0" presId="urn:microsoft.com/office/officeart/2005/8/layout/hList7"/>
    <dgm:cxn modelId="{CC5FAE4A-1CF8-4653-AD78-623F372C73CA}" type="presParOf" srcId="{CF4C3316-EFE3-4783-A385-DDC97A539A6F}" destId="{91C686DF-D580-455A-81BB-42917FD8C57D}" srcOrd="2" destOrd="0" presId="urn:microsoft.com/office/officeart/2005/8/layout/hList7"/>
    <dgm:cxn modelId="{AE5CFB2D-06B8-40DA-AC82-E22843BF8099}" type="presParOf" srcId="{91C686DF-D580-455A-81BB-42917FD8C57D}" destId="{C9AC5D93-3BCB-4B06-AC12-B9F830EB129A}" srcOrd="0" destOrd="0" presId="urn:microsoft.com/office/officeart/2005/8/layout/hList7"/>
    <dgm:cxn modelId="{A1A150E8-EE34-4711-9D5D-3772340CFBC9}" type="presParOf" srcId="{91C686DF-D580-455A-81BB-42917FD8C57D}" destId="{EAF2A35E-D861-4BD4-AC5D-57596EED62C0}" srcOrd="1" destOrd="0" presId="urn:microsoft.com/office/officeart/2005/8/layout/hList7"/>
    <dgm:cxn modelId="{D8AD49D9-016C-4240-805D-AD73FFFB2408}" type="presParOf" srcId="{91C686DF-D580-455A-81BB-42917FD8C57D}" destId="{18056267-F8C7-465D-84DA-5D1D60A98934}" srcOrd="2" destOrd="0" presId="urn:microsoft.com/office/officeart/2005/8/layout/hList7"/>
    <dgm:cxn modelId="{380C2D79-2DB9-42F4-9BD8-C02BA6FE0D54}" type="presParOf" srcId="{91C686DF-D580-455A-81BB-42917FD8C57D}" destId="{B0200BEF-4BE2-40F7-AD3F-A446B4A3FB20}" srcOrd="3" destOrd="0" presId="urn:microsoft.com/office/officeart/2005/8/layout/hList7"/>
    <dgm:cxn modelId="{DD7CC157-645D-4702-962B-DAF4B61EAE73}" type="presParOf" srcId="{CF4C3316-EFE3-4783-A385-DDC97A539A6F}" destId="{5FD0F2F8-2D1F-4013-A6D5-AD37C26CF647}" srcOrd="3" destOrd="0" presId="urn:microsoft.com/office/officeart/2005/8/layout/hList7"/>
    <dgm:cxn modelId="{950C0B0E-C8BB-4E7D-A757-AF07ADA37F82}" type="presParOf" srcId="{CF4C3316-EFE3-4783-A385-DDC97A539A6F}" destId="{0DFA7E6F-A03F-463A-8D3A-C96AF5C64FC7}" srcOrd="4" destOrd="0" presId="urn:microsoft.com/office/officeart/2005/8/layout/hList7"/>
    <dgm:cxn modelId="{BF0C8C6C-A203-4764-8639-5449AD984959}" type="presParOf" srcId="{0DFA7E6F-A03F-463A-8D3A-C96AF5C64FC7}" destId="{53551910-DEB8-4CA8-8E7D-23E2F117BC9A}" srcOrd="0" destOrd="0" presId="urn:microsoft.com/office/officeart/2005/8/layout/hList7"/>
    <dgm:cxn modelId="{F2412485-E16F-4119-A665-F940E22366B6}" type="presParOf" srcId="{0DFA7E6F-A03F-463A-8D3A-C96AF5C64FC7}" destId="{A245B5D3-A626-4698-8DCD-6D4717B6CBCA}" srcOrd="1" destOrd="0" presId="urn:microsoft.com/office/officeart/2005/8/layout/hList7"/>
    <dgm:cxn modelId="{4A78DFCB-068B-413B-8273-4115D449463D}" type="presParOf" srcId="{0DFA7E6F-A03F-463A-8D3A-C96AF5C64FC7}" destId="{13B79EA9-C478-4853-B93C-A931DFBC60D5}" srcOrd="2" destOrd="0" presId="urn:microsoft.com/office/officeart/2005/8/layout/hList7"/>
    <dgm:cxn modelId="{E1437700-ED90-42AC-A41E-3B7AA866B341}" type="presParOf" srcId="{0DFA7E6F-A03F-463A-8D3A-C96AF5C64FC7}" destId="{C386EBEB-54B3-459A-82D9-90CDE326F8E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48701E-BAFD-483C-9C97-4829A61748B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87AE2DFF-04A8-4504-BC83-D9F805297DF7}">
      <dgm:prSet phldrT="[Text]" custT="1"/>
      <dgm:spPr/>
      <dgm:t>
        <a:bodyPr/>
        <a:lstStyle/>
        <a:p>
          <a:endParaRPr lang="sk-SK" sz="2300" dirty="0"/>
        </a:p>
        <a:p>
          <a:r>
            <a:rPr lang="sk-SK" sz="2500" dirty="0"/>
            <a:t>Relatívny</a:t>
          </a:r>
        </a:p>
      </dgm:t>
    </dgm:pt>
    <dgm:pt modelId="{8CD8C5B9-3BF9-4500-8060-EB8292767389}" type="parTrans" cxnId="{92538CAA-7458-4F77-81C5-79192FCB3EC6}">
      <dgm:prSet/>
      <dgm:spPr/>
      <dgm:t>
        <a:bodyPr/>
        <a:lstStyle/>
        <a:p>
          <a:endParaRPr lang="sk-SK"/>
        </a:p>
      </dgm:t>
    </dgm:pt>
    <dgm:pt modelId="{1591BB0B-B88A-429A-8387-609DC048AA7D}" type="sibTrans" cxnId="{92538CAA-7458-4F77-81C5-79192FCB3EC6}">
      <dgm:prSet/>
      <dgm:spPr/>
      <dgm:t>
        <a:bodyPr/>
        <a:lstStyle/>
        <a:p>
          <a:endParaRPr lang="sk-SK"/>
        </a:p>
      </dgm:t>
    </dgm:pt>
    <dgm:pt modelId="{DED1BB4E-5576-4C1F-AE35-918F009C139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sk-SK">
              <a:noFill/>
            </a:rPr>
            <a:t> </a:t>
          </a:r>
        </a:p>
      </dgm:t>
    </dgm:pt>
    <dgm:pt modelId="{40A9EBDC-622E-419D-AB05-E0B7E89DAF49}" type="parTrans" cxnId="{6B58641F-514C-4A13-92B0-5EC1CE1AE7BB}">
      <dgm:prSet/>
      <dgm:spPr/>
      <dgm:t>
        <a:bodyPr/>
        <a:lstStyle/>
        <a:p>
          <a:endParaRPr lang="sk-SK"/>
        </a:p>
      </dgm:t>
    </dgm:pt>
    <dgm:pt modelId="{CF460706-34D6-448C-AFBD-E42CE600E950}" type="sibTrans" cxnId="{6B58641F-514C-4A13-92B0-5EC1CE1AE7BB}">
      <dgm:prSet/>
      <dgm:spPr/>
      <dgm:t>
        <a:bodyPr/>
        <a:lstStyle/>
        <a:p>
          <a:endParaRPr lang="sk-SK"/>
        </a:p>
      </dgm:t>
    </dgm:pt>
    <dgm:pt modelId="{30CFA338-A243-426A-9550-51C35A4F9324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sk-SK">
              <a:noFill/>
            </a:rPr>
            <a:t> </a:t>
          </a:r>
        </a:p>
      </dgm:t>
    </dgm:pt>
    <dgm:pt modelId="{7B057100-F0F3-40FD-83D2-50EB209419AF}" type="parTrans" cxnId="{8DAA370C-0F79-416B-93F8-E30ED3EA98CC}">
      <dgm:prSet/>
      <dgm:spPr/>
      <dgm:t>
        <a:bodyPr/>
        <a:lstStyle/>
        <a:p>
          <a:endParaRPr lang="sk-SK"/>
        </a:p>
      </dgm:t>
    </dgm:pt>
    <dgm:pt modelId="{A8BCFB21-E4B2-495D-ADE1-BB10D49225B5}" type="sibTrans" cxnId="{8DAA370C-0F79-416B-93F8-E30ED3EA98CC}">
      <dgm:prSet/>
      <dgm:spPr/>
      <dgm:t>
        <a:bodyPr/>
        <a:lstStyle/>
        <a:p>
          <a:endParaRPr lang="sk-SK"/>
        </a:p>
      </dgm:t>
    </dgm:pt>
    <dgm:pt modelId="{62E5DBE8-84A6-4E58-B128-CB9C9C3B5BF4}">
      <dgm:prSet/>
      <dgm:spPr/>
      <dgm:t>
        <a:bodyPr/>
        <a:lstStyle/>
        <a:p>
          <a:r>
            <a:rPr lang="sk-SK" sz="1800" dirty="0"/>
            <a:t>meranie v</a:t>
          </a:r>
        </a:p>
      </dgm:t>
    </dgm:pt>
    <dgm:pt modelId="{F9004FC7-9853-4446-9E13-D044BD6407AF}" type="parTrans" cxnId="{D5F2CA48-1B6C-4703-8AE9-9D6C6A49F3C5}">
      <dgm:prSet/>
      <dgm:spPr/>
      <dgm:t>
        <a:bodyPr/>
        <a:lstStyle/>
        <a:p>
          <a:endParaRPr lang="sk-SK"/>
        </a:p>
      </dgm:t>
    </dgm:pt>
    <dgm:pt modelId="{5D9E2D21-1876-4421-945A-351CE3E0FB5E}" type="sibTrans" cxnId="{D5F2CA48-1B6C-4703-8AE9-9D6C6A49F3C5}">
      <dgm:prSet/>
      <dgm:spPr/>
      <dgm:t>
        <a:bodyPr/>
        <a:lstStyle/>
        <a:p>
          <a:endParaRPr lang="sk-SK"/>
        </a:p>
      </dgm:t>
    </dgm:pt>
    <dgm:pt modelId="{7377B455-682A-433D-BEEC-4BDF638C03AA}">
      <dgm:prSet/>
      <dgm:spPr/>
      <dgm:t>
        <a:bodyPr/>
        <a:lstStyle/>
        <a:p>
          <a:r>
            <a:rPr lang="sk-SK">
              <a:noFill/>
            </a:rPr>
            <a:t> </a:t>
          </a:r>
        </a:p>
      </dgm:t>
    </dgm:pt>
    <dgm:pt modelId="{48AE7F65-FD6D-4185-87E2-06D6FC4C6B93}" type="parTrans" cxnId="{6DDF438E-B85E-4207-9172-BD401CA50DBB}">
      <dgm:prSet/>
      <dgm:spPr/>
      <dgm:t>
        <a:bodyPr/>
        <a:lstStyle/>
        <a:p>
          <a:endParaRPr lang="sk-SK"/>
        </a:p>
      </dgm:t>
    </dgm:pt>
    <dgm:pt modelId="{C2F422B8-4E04-4797-9F37-AAF04A59F07F}" type="sibTrans" cxnId="{6DDF438E-B85E-4207-9172-BD401CA50DBB}">
      <dgm:prSet/>
      <dgm:spPr/>
      <dgm:t>
        <a:bodyPr/>
        <a:lstStyle/>
        <a:p>
          <a:endParaRPr lang="sk-SK"/>
        </a:p>
      </dgm:t>
    </dgm:pt>
    <dgm:pt modelId="{BCA269A8-F4FC-42C4-B39C-E6CCFEFC92B5}">
      <dgm:prSet phldrT="[Text]"/>
      <dgm:spPr/>
      <dgm:t>
        <a:bodyPr/>
        <a:lstStyle/>
        <a:p>
          <a:r>
            <a:rPr lang="sk-SK">
              <a:noFill/>
            </a:rPr>
            <a:t> </a:t>
          </a:r>
        </a:p>
      </dgm:t>
    </dgm:pt>
    <dgm:pt modelId="{F7CF08D9-8F9F-4AEC-A153-88ED403479DA}" type="parTrans" cxnId="{AEBBD63A-9EF6-4DAE-9F2D-B580233D623F}">
      <dgm:prSet/>
      <dgm:spPr/>
      <dgm:t>
        <a:bodyPr/>
        <a:lstStyle/>
        <a:p>
          <a:endParaRPr lang="sk-SK"/>
        </a:p>
      </dgm:t>
    </dgm:pt>
    <dgm:pt modelId="{7F171357-4F81-4BF7-8E58-0556DBF75887}" type="sibTrans" cxnId="{AEBBD63A-9EF6-4DAE-9F2D-B580233D623F}">
      <dgm:prSet/>
      <dgm:spPr/>
      <dgm:t>
        <a:bodyPr/>
        <a:lstStyle/>
        <a:p>
          <a:endParaRPr lang="sk-SK"/>
        </a:p>
      </dgm:t>
    </dgm:pt>
    <dgm:pt modelId="{6A350BD9-4E92-438C-89E5-67975B032A8F}">
      <dgm:prSet phldrT="[Text]"/>
      <dgm:spPr/>
      <dgm:t>
        <a:bodyPr/>
        <a:lstStyle/>
        <a:p>
          <a:r>
            <a:rPr lang="sk-SK">
              <a:noFill/>
            </a:rPr>
            <a:t> </a:t>
          </a:r>
        </a:p>
      </dgm:t>
    </dgm:pt>
    <dgm:pt modelId="{B12DDE1A-41EE-490F-97A1-6B1C3F1CD8BA}" type="parTrans" cxnId="{75FC61B4-826C-4371-B00A-6578DBA05FF1}">
      <dgm:prSet/>
      <dgm:spPr/>
      <dgm:t>
        <a:bodyPr/>
        <a:lstStyle/>
        <a:p>
          <a:endParaRPr lang="sk-SK"/>
        </a:p>
      </dgm:t>
    </dgm:pt>
    <dgm:pt modelId="{6BADF92D-1C54-47AA-867C-511EF81DE577}" type="sibTrans" cxnId="{75FC61B4-826C-4371-B00A-6578DBA05FF1}">
      <dgm:prSet/>
      <dgm:spPr/>
      <dgm:t>
        <a:bodyPr/>
        <a:lstStyle/>
        <a:p>
          <a:endParaRPr lang="sk-SK"/>
        </a:p>
      </dgm:t>
    </dgm:pt>
    <dgm:pt modelId="{86CC194D-AFEF-4490-AE9C-0BD7C1397CD7}">
      <dgm:prSet/>
      <dgm:spPr/>
      <dgm:t>
        <a:bodyPr/>
        <a:lstStyle/>
        <a:p>
          <a:r>
            <a:rPr lang="sk-SK">
              <a:noFill/>
            </a:rPr>
            <a:t> </a:t>
          </a:r>
        </a:p>
      </dgm:t>
    </dgm:pt>
    <dgm:pt modelId="{0BA69FFA-9B47-4B93-82E8-9593F569F6C8}" type="parTrans" cxnId="{26DC0A65-25E7-4A9C-850C-6F287470494A}">
      <dgm:prSet/>
      <dgm:spPr/>
      <dgm:t>
        <a:bodyPr/>
        <a:lstStyle/>
        <a:p>
          <a:endParaRPr lang="sk-SK"/>
        </a:p>
      </dgm:t>
    </dgm:pt>
    <dgm:pt modelId="{BCA2D14F-EE48-46B4-AF16-02DE1B1894E5}" type="sibTrans" cxnId="{26DC0A65-25E7-4A9C-850C-6F287470494A}">
      <dgm:prSet/>
      <dgm:spPr/>
      <dgm:t>
        <a:bodyPr/>
        <a:lstStyle/>
        <a:p>
          <a:endParaRPr lang="sk-SK"/>
        </a:p>
      </dgm:t>
    </dgm:pt>
    <dgm:pt modelId="{C74F3C5F-31B4-4CB8-8588-7E5EB7441B7B}">
      <dgm:prSet/>
      <dgm:spPr/>
      <dgm:t>
        <a:bodyPr/>
        <a:lstStyle/>
        <a:p>
          <a:r>
            <a:rPr lang="sk-SK" sz="1800" dirty="0"/>
            <a:t>%</a:t>
          </a:r>
        </a:p>
      </dgm:t>
    </dgm:pt>
    <dgm:pt modelId="{500606A8-94EA-4DD6-88DB-EF6D47A79AED}" type="parTrans" cxnId="{3EE43F64-677F-4E50-9D24-56AB403EBBA6}">
      <dgm:prSet/>
      <dgm:spPr/>
      <dgm:t>
        <a:bodyPr/>
        <a:lstStyle/>
        <a:p>
          <a:endParaRPr lang="sk-SK"/>
        </a:p>
      </dgm:t>
    </dgm:pt>
    <dgm:pt modelId="{2E50048D-7725-4BD6-B1DB-51A76DBEA950}" type="sibTrans" cxnId="{3EE43F64-677F-4E50-9D24-56AB403EBBA6}">
      <dgm:prSet/>
      <dgm:spPr/>
      <dgm:t>
        <a:bodyPr/>
        <a:lstStyle/>
        <a:p>
          <a:endParaRPr lang="sk-SK"/>
        </a:p>
      </dgm:t>
    </dgm:pt>
    <dgm:pt modelId="{8BD25ECC-849B-4CB2-B561-790E063EB50A}">
      <dgm:prSet phldrT="[Text]"/>
      <dgm:spPr/>
      <dgm:t>
        <a:bodyPr/>
        <a:lstStyle/>
        <a:p>
          <a:r>
            <a:rPr lang="sk-SK">
              <a:noFill/>
            </a:rPr>
            <a:t> </a:t>
          </a:r>
        </a:p>
      </dgm:t>
    </dgm:pt>
    <dgm:pt modelId="{2DDA1296-867F-470D-AA0F-B05A9E4E563D}" type="parTrans" cxnId="{0B1F7E06-C26F-41AD-A665-67BB4B524237}">
      <dgm:prSet/>
      <dgm:spPr/>
      <dgm:t>
        <a:bodyPr/>
        <a:lstStyle/>
        <a:p>
          <a:endParaRPr lang="sk-SK"/>
        </a:p>
      </dgm:t>
    </dgm:pt>
    <dgm:pt modelId="{A775C194-939A-4336-8570-D4F17F1B70B7}" type="sibTrans" cxnId="{0B1F7E06-C26F-41AD-A665-67BB4B524237}">
      <dgm:prSet/>
      <dgm:spPr/>
      <dgm:t>
        <a:bodyPr/>
        <a:lstStyle/>
        <a:p>
          <a:endParaRPr lang="sk-SK"/>
        </a:p>
      </dgm:t>
    </dgm:pt>
    <dgm:pt modelId="{36859983-396E-4FE4-9408-2F03D12101BE}" type="pres">
      <dgm:prSet presAssocID="{FD48701E-BAFD-483C-9C97-4829A61748B5}" presName="Name0" presStyleCnt="0">
        <dgm:presLayoutVars>
          <dgm:dir/>
          <dgm:resizeHandles val="exact"/>
        </dgm:presLayoutVars>
      </dgm:prSet>
      <dgm:spPr/>
    </dgm:pt>
    <dgm:pt modelId="{BFD60B0F-3952-4692-A491-8E8A06BCC7E9}" type="pres">
      <dgm:prSet presAssocID="{FD48701E-BAFD-483C-9C97-4829A61748B5}" presName="fgShape" presStyleLbl="fgShp" presStyleIdx="0" presStyleCnt="1"/>
      <dgm:spPr/>
    </dgm:pt>
    <dgm:pt modelId="{CF4C3316-EFE3-4783-A385-DDC97A539A6F}" type="pres">
      <dgm:prSet presAssocID="{FD48701E-BAFD-483C-9C97-4829A61748B5}" presName="linComp" presStyleCnt="0"/>
      <dgm:spPr/>
    </dgm:pt>
    <dgm:pt modelId="{F5705029-FD4E-4B6D-B472-A6253A543AB9}" type="pres">
      <dgm:prSet presAssocID="{87AE2DFF-04A8-4504-BC83-D9F805297DF7}" presName="compNode" presStyleCnt="0"/>
      <dgm:spPr/>
    </dgm:pt>
    <dgm:pt modelId="{D446326B-56BB-4A24-B24B-7A9AB3239245}" type="pres">
      <dgm:prSet presAssocID="{87AE2DFF-04A8-4504-BC83-D9F805297DF7}" presName="bkgdShape" presStyleLbl="node1" presStyleIdx="0" presStyleCnt="3"/>
      <dgm:spPr/>
    </dgm:pt>
    <dgm:pt modelId="{DCB6FE55-515B-4B73-BEF2-E869D66E3C8E}" type="pres">
      <dgm:prSet presAssocID="{87AE2DFF-04A8-4504-BC83-D9F805297DF7}" presName="nodeTx" presStyleLbl="node1" presStyleIdx="0" presStyleCnt="3">
        <dgm:presLayoutVars>
          <dgm:bulletEnabled val="1"/>
        </dgm:presLayoutVars>
      </dgm:prSet>
      <dgm:spPr/>
    </dgm:pt>
    <dgm:pt modelId="{E403A83D-48B8-4513-AEA1-4C1C22067103}" type="pres">
      <dgm:prSet presAssocID="{87AE2DFF-04A8-4504-BC83-D9F805297DF7}" presName="invisiNode" presStyleLbl="node1" presStyleIdx="0" presStyleCnt="3"/>
      <dgm:spPr/>
    </dgm:pt>
    <dgm:pt modelId="{D79C6F1C-1E5D-4D92-860E-C18AD898A7EA}" type="pres">
      <dgm:prSet presAssocID="{87AE2DFF-04A8-4504-BC83-D9F805297DF7}" presName="imagNode" presStyleLbl="fgImgPlace1" presStyleIdx="0" presStyleCnt="3" custScaleX="171696" custScaleY="124266" custLinFactNeighborX="608" custLinFactNeighborY="11493"/>
      <dgm:spPr/>
    </dgm:pt>
    <dgm:pt modelId="{E55565FE-CC04-4D87-9CDD-605F7DC0B9C0}" type="pres">
      <dgm:prSet presAssocID="{1591BB0B-B88A-429A-8387-609DC048AA7D}" presName="sibTrans" presStyleLbl="sibTrans2D1" presStyleIdx="0" presStyleCnt="0"/>
      <dgm:spPr/>
    </dgm:pt>
    <dgm:pt modelId="{91C686DF-D580-455A-81BB-42917FD8C57D}" type="pres">
      <dgm:prSet presAssocID="{DED1BB4E-5576-4C1F-AE35-918F009C139B}" presName="compNode" presStyleCnt="0"/>
      <dgm:spPr/>
    </dgm:pt>
    <dgm:pt modelId="{C9AC5D93-3BCB-4B06-AC12-B9F830EB129A}" type="pres">
      <dgm:prSet presAssocID="{DED1BB4E-5576-4C1F-AE35-918F009C139B}" presName="bkgdShape" presStyleLbl="node1" presStyleIdx="1" presStyleCnt="3"/>
      <dgm:spPr/>
    </dgm:pt>
    <dgm:pt modelId="{EAF2A35E-D861-4BD4-AC5D-57596EED62C0}" type="pres">
      <dgm:prSet presAssocID="{DED1BB4E-5576-4C1F-AE35-918F009C139B}" presName="nodeTx" presStyleLbl="node1" presStyleIdx="1" presStyleCnt="3">
        <dgm:presLayoutVars>
          <dgm:bulletEnabled val="1"/>
        </dgm:presLayoutVars>
      </dgm:prSet>
      <dgm:spPr/>
    </dgm:pt>
    <dgm:pt modelId="{18056267-F8C7-465D-84DA-5D1D60A98934}" type="pres">
      <dgm:prSet presAssocID="{DED1BB4E-5576-4C1F-AE35-918F009C139B}" presName="invisiNode" presStyleLbl="node1" presStyleIdx="1" presStyleCnt="3"/>
      <dgm:spPr/>
    </dgm:pt>
    <dgm:pt modelId="{B0200BEF-4BE2-40F7-AD3F-A446B4A3FB20}" type="pres">
      <dgm:prSet presAssocID="{DED1BB4E-5576-4C1F-AE35-918F009C139B}" presName="imagNode" presStyleLbl="fgImgPlace1" presStyleIdx="1" presStyleCnt="3" custScaleX="148684" custScaleY="149334" custLinFactNeighborX="2839" custLinFactNeighborY="15207"/>
      <dgm:spPr/>
    </dgm:pt>
    <dgm:pt modelId="{5FD0F2F8-2D1F-4013-A6D5-AD37C26CF647}" type="pres">
      <dgm:prSet presAssocID="{CF460706-34D6-448C-AFBD-E42CE600E950}" presName="sibTrans" presStyleLbl="sibTrans2D1" presStyleIdx="0" presStyleCnt="0"/>
      <dgm:spPr/>
    </dgm:pt>
    <dgm:pt modelId="{0DFA7E6F-A03F-463A-8D3A-C96AF5C64FC7}" type="pres">
      <dgm:prSet presAssocID="{30CFA338-A243-426A-9550-51C35A4F9324}" presName="compNode" presStyleCnt="0"/>
      <dgm:spPr/>
    </dgm:pt>
    <dgm:pt modelId="{53551910-DEB8-4CA8-8E7D-23E2F117BC9A}" type="pres">
      <dgm:prSet presAssocID="{30CFA338-A243-426A-9550-51C35A4F9324}" presName="bkgdShape" presStyleLbl="node1" presStyleIdx="2" presStyleCnt="3" custLinFactNeighborX="-164" custLinFactNeighborY="277"/>
      <dgm:spPr/>
    </dgm:pt>
    <dgm:pt modelId="{A245B5D3-A626-4698-8DCD-6D4717B6CBCA}" type="pres">
      <dgm:prSet presAssocID="{30CFA338-A243-426A-9550-51C35A4F9324}" presName="nodeTx" presStyleLbl="node1" presStyleIdx="2" presStyleCnt="3">
        <dgm:presLayoutVars>
          <dgm:bulletEnabled val="1"/>
        </dgm:presLayoutVars>
      </dgm:prSet>
      <dgm:spPr/>
    </dgm:pt>
    <dgm:pt modelId="{13B79EA9-C478-4853-B93C-A931DFBC60D5}" type="pres">
      <dgm:prSet presAssocID="{30CFA338-A243-426A-9550-51C35A4F9324}" presName="invisiNode" presStyleLbl="node1" presStyleIdx="2" presStyleCnt="3"/>
      <dgm:spPr/>
    </dgm:pt>
    <dgm:pt modelId="{C386EBEB-54B3-459A-82D9-90CDE326F8E9}" type="pres">
      <dgm:prSet presAssocID="{30CFA338-A243-426A-9550-51C35A4F9324}" presName="imagNode" presStyleLbl="fgImgPlace1" presStyleIdx="2" presStyleCnt="3" custScaleX="146978" custScaleY="131134" custLinFactNeighborX="29" custLinFactNeighborY="14823"/>
      <dgm:spPr/>
    </dgm:pt>
  </dgm:ptLst>
  <dgm:cxnLst>
    <dgm:cxn modelId="{0B1F7E06-C26F-41AD-A665-67BB4B524237}" srcId="{BCA269A8-F4FC-42C4-B39C-E6CCFEFC92B5}" destId="{8BD25ECC-849B-4CB2-B561-790E063EB50A}" srcOrd="1" destOrd="0" parTransId="{2DDA1296-867F-470D-AA0F-B05A9E4E563D}" sibTransId="{A775C194-939A-4336-8570-D4F17F1B70B7}"/>
    <dgm:cxn modelId="{8DAA370C-0F79-416B-93F8-E30ED3EA98CC}" srcId="{FD48701E-BAFD-483C-9C97-4829A61748B5}" destId="{30CFA338-A243-426A-9550-51C35A4F9324}" srcOrd="2" destOrd="0" parTransId="{7B057100-F0F3-40FD-83D2-50EB209419AF}" sibTransId="{A8BCFB21-E4B2-495D-ADE1-BB10D49225B5}"/>
    <dgm:cxn modelId="{7E574D0F-A3FF-4BF7-9138-37881C785C4E}" type="presOf" srcId="{1591BB0B-B88A-429A-8387-609DC048AA7D}" destId="{E55565FE-CC04-4D87-9CDD-605F7DC0B9C0}" srcOrd="0" destOrd="0" presId="urn:microsoft.com/office/officeart/2005/8/layout/hList7"/>
    <dgm:cxn modelId="{DD778017-BE17-4343-A4E7-AAC50A46167B}" type="presOf" srcId="{8BD25ECC-849B-4CB2-B561-790E063EB50A}" destId="{A245B5D3-A626-4698-8DCD-6D4717B6CBCA}" srcOrd="1" destOrd="3" presId="urn:microsoft.com/office/officeart/2005/8/layout/hList7"/>
    <dgm:cxn modelId="{402C0919-76B3-4A67-80FA-390455B4DBD3}" type="presOf" srcId="{CF460706-34D6-448C-AFBD-E42CE600E950}" destId="{5FD0F2F8-2D1F-4013-A6D5-AD37C26CF647}" srcOrd="0" destOrd="0" presId="urn:microsoft.com/office/officeart/2005/8/layout/hList7"/>
    <dgm:cxn modelId="{632C301D-787D-4122-BEAD-15BDC03F9E78}" type="presOf" srcId="{30CFA338-A243-426A-9550-51C35A4F9324}" destId="{53551910-DEB8-4CA8-8E7D-23E2F117BC9A}" srcOrd="0" destOrd="0" presId="urn:microsoft.com/office/officeart/2005/8/layout/hList7"/>
    <dgm:cxn modelId="{6B58641F-514C-4A13-92B0-5EC1CE1AE7BB}" srcId="{FD48701E-BAFD-483C-9C97-4829A61748B5}" destId="{DED1BB4E-5576-4C1F-AE35-918F009C139B}" srcOrd="1" destOrd="0" parTransId="{40A9EBDC-622E-419D-AB05-E0B7E89DAF49}" sibTransId="{CF460706-34D6-448C-AFBD-E42CE600E950}"/>
    <dgm:cxn modelId="{7F128729-3E23-43A1-861E-CE23C0E5515F}" type="presOf" srcId="{DED1BB4E-5576-4C1F-AE35-918F009C139B}" destId="{C9AC5D93-3BCB-4B06-AC12-B9F830EB129A}" srcOrd="0" destOrd="0" presId="urn:microsoft.com/office/officeart/2005/8/layout/hList7"/>
    <dgm:cxn modelId="{AEBBD63A-9EF6-4DAE-9F2D-B580233D623F}" srcId="{30CFA338-A243-426A-9550-51C35A4F9324}" destId="{BCA269A8-F4FC-42C4-B39C-E6CCFEFC92B5}" srcOrd="0" destOrd="0" parTransId="{F7CF08D9-8F9F-4AEC-A153-88ED403479DA}" sibTransId="{7F171357-4F81-4BF7-8E58-0556DBF75887}"/>
    <dgm:cxn modelId="{3EE43F64-677F-4E50-9D24-56AB403EBBA6}" srcId="{87AE2DFF-04A8-4504-BC83-D9F805297DF7}" destId="{C74F3C5F-31B4-4CB8-8588-7E5EB7441B7B}" srcOrd="1" destOrd="0" parTransId="{500606A8-94EA-4DD6-88DB-EF6D47A79AED}" sibTransId="{2E50048D-7725-4BD6-B1DB-51A76DBEA950}"/>
    <dgm:cxn modelId="{26DC0A65-25E7-4A9C-850C-6F287470494A}" srcId="{7377B455-682A-433D-BEEC-4BDF638C03AA}" destId="{86CC194D-AFEF-4490-AE9C-0BD7C1397CD7}" srcOrd="0" destOrd="0" parTransId="{0BA69FFA-9B47-4B93-82E8-9593F569F6C8}" sibTransId="{BCA2D14F-EE48-46B4-AF16-02DE1B1894E5}"/>
    <dgm:cxn modelId="{D5F2CA48-1B6C-4703-8AE9-9D6C6A49F3C5}" srcId="{87AE2DFF-04A8-4504-BC83-D9F805297DF7}" destId="{62E5DBE8-84A6-4E58-B128-CB9C9C3B5BF4}" srcOrd="0" destOrd="0" parTransId="{F9004FC7-9853-4446-9E13-D044BD6407AF}" sibTransId="{5D9E2D21-1876-4421-945A-351CE3E0FB5E}"/>
    <dgm:cxn modelId="{C10DA56F-F2D6-4908-AFA6-3990824B29DB}" type="presOf" srcId="{C74F3C5F-31B4-4CB8-8588-7E5EB7441B7B}" destId="{D446326B-56BB-4A24-B24B-7A9AB3239245}" srcOrd="0" destOrd="2" presId="urn:microsoft.com/office/officeart/2005/8/layout/hList7"/>
    <dgm:cxn modelId="{BFA5FF81-A94C-41B9-928C-5BD60AED1B5D}" type="presOf" srcId="{C74F3C5F-31B4-4CB8-8588-7E5EB7441B7B}" destId="{DCB6FE55-515B-4B73-BEF2-E869D66E3C8E}" srcOrd="1" destOrd="2" presId="urn:microsoft.com/office/officeart/2005/8/layout/hList7"/>
    <dgm:cxn modelId="{C703748B-A498-4BDA-8D12-15CBDFA57EA4}" type="presOf" srcId="{6A350BD9-4E92-438C-89E5-67975B032A8F}" destId="{53551910-DEB8-4CA8-8E7D-23E2F117BC9A}" srcOrd="0" destOrd="2" presId="urn:microsoft.com/office/officeart/2005/8/layout/hList7"/>
    <dgm:cxn modelId="{6DDF438E-B85E-4207-9172-BD401CA50DBB}" srcId="{DED1BB4E-5576-4C1F-AE35-918F009C139B}" destId="{7377B455-682A-433D-BEEC-4BDF638C03AA}" srcOrd="0" destOrd="0" parTransId="{48AE7F65-FD6D-4185-87E2-06D6FC4C6B93}" sibTransId="{C2F422B8-4E04-4797-9F37-AAF04A59F07F}"/>
    <dgm:cxn modelId="{0E197F92-62E0-4970-A5DA-89A4B9E25034}" type="presOf" srcId="{87AE2DFF-04A8-4504-BC83-D9F805297DF7}" destId="{DCB6FE55-515B-4B73-BEF2-E869D66E3C8E}" srcOrd="1" destOrd="0" presId="urn:microsoft.com/office/officeart/2005/8/layout/hList7"/>
    <dgm:cxn modelId="{5DDFF395-9821-4544-8AA9-4D091CA62461}" type="presOf" srcId="{BCA269A8-F4FC-42C4-B39C-E6CCFEFC92B5}" destId="{A245B5D3-A626-4698-8DCD-6D4717B6CBCA}" srcOrd="1" destOrd="1" presId="urn:microsoft.com/office/officeart/2005/8/layout/hList7"/>
    <dgm:cxn modelId="{9CA14DA7-7ABF-4104-923F-664E74F79FBF}" type="presOf" srcId="{62E5DBE8-84A6-4E58-B128-CB9C9C3B5BF4}" destId="{D446326B-56BB-4A24-B24B-7A9AB3239245}" srcOrd="0" destOrd="1" presId="urn:microsoft.com/office/officeart/2005/8/layout/hList7"/>
    <dgm:cxn modelId="{D132EEA9-7182-4171-87A7-EE620B5BA5B5}" type="presOf" srcId="{86CC194D-AFEF-4490-AE9C-0BD7C1397CD7}" destId="{C9AC5D93-3BCB-4B06-AC12-B9F830EB129A}" srcOrd="0" destOrd="2" presId="urn:microsoft.com/office/officeart/2005/8/layout/hList7"/>
    <dgm:cxn modelId="{92538CAA-7458-4F77-81C5-79192FCB3EC6}" srcId="{FD48701E-BAFD-483C-9C97-4829A61748B5}" destId="{87AE2DFF-04A8-4504-BC83-D9F805297DF7}" srcOrd="0" destOrd="0" parTransId="{8CD8C5B9-3BF9-4500-8060-EB8292767389}" sibTransId="{1591BB0B-B88A-429A-8387-609DC048AA7D}"/>
    <dgm:cxn modelId="{46A4DCAB-DB34-4670-8685-200886666E44}" type="presOf" srcId="{6A350BD9-4E92-438C-89E5-67975B032A8F}" destId="{A245B5D3-A626-4698-8DCD-6D4717B6CBCA}" srcOrd="1" destOrd="2" presId="urn:microsoft.com/office/officeart/2005/8/layout/hList7"/>
    <dgm:cxn modelId="{2AAB62AD-987D-45D7-B8DD-72F6D05A3EC5}" type="presOf" srcId="{7377B455-682A-433D-BEEC-4BDF638C03AA}" destId="{EAF2A35E-D861-4BD4-AC5D-57596EED62C0}" srcOrd="1" destOrd="1" presId="urn:microsoft.com/office/officeart/2005/8/layout/hList7"/>
    <dgm:cxn modelId="{75FC61B4-826C-4371-B00A-6578DBA05FF1}" srcId="{BCA269A8-F4FC-42C4-B39C-E6CCFEFC92B5}" destId="{6A350BD9-4E92-438C-89E5-67975B032A8F}" srcOrd="0" destOrd="0" parTransId="{B12DDE1A-41EE-490F-97A1-6B1C3F1CD8BA}" sibTransId="{6BADF92D-1C54-47AA-867C-511EF81DE577}"/>
    <dgm:cxn modelId="{B18619B8-76DD-4887-ADD8-C8866DFB0F15}" type="presOf" srcId="{30CFA338-A243-426A-9550-51C35A4F9324}" destId="{A245B5D3-A626-4698-8DCD-6D4717B6CBCA}" srcOrd="1" destOrd="0" presId="urn:microsoft.com/office/officeart/2005/8/layout/hList7"/>
    <dgm:cxn modelId="{F1DA39BD-E78B-48E3-A598-6BEABB56542D}" type="presOf" srcId="{7377B455-682A-433D-BEEC-4BDF638C03AA}" destId="{C9AC5D93-3BCB-4B06-AC12-B9F830EB129A}" srcOrd="0" destOrd="1" presId="urn:microsoft.com/office/officeart/2005/8/layout/hList7"/>
    <dgm:cxn modelId="{EE85ECC5-8F2C-44E7-BA27-55FABAE6A84D}" type="presOf" srcId="{DED1BB4E-5576-4C1F-AE35-918F009C139B}" destId="{EAF2A35E-D861-4BD4-AC5D-57596EED62C0}" srcOrd="1" destOrd="0" presId="urn:microsoft.com/office/officeart/2005/8/layout/hList7"/>
    <dgm:cxn modelId="{2FAE8CDE-F2C2-426E-9438-F0F89367D77A}" type="presOf" srcId="{FD48701E-BAFD-483C-9C97-4829A61748B5}" destId="{36859983-396E-4FE4-9408-2F03D12101BE}" srcOrd="0" destOrd="0" presId="urn:microsoft.com/office/officeart/2005/8/layout/hList7"/>
    <dgm:cxn modelId="{70314AE5-AD39-47A4-83B5-F2EDB0143E8A}" type="presOf" srcId="{87AE2DFF-04A8-4504-BC83-D9F805297DF7}" destId="{D446326B-56BB-4A24-B24B-7A9AB3239245}" srcOrd="0" destOrd="0" presId="urn:microsoft.com/office/officeart/2005/8/layout/hList7"/>
    <dgm:cxn modelId="{1D9A6DE9-9B40-4907-BA7E-9D48D68D258B}" type="presOf" srcId="{62E5DBE8-84A6-4E58-B128-CB9C9C3B5BF4}" destId="{DCB6FE55-515B-4B73-BEF2-E869D66E3C8E}" srcOrd="1" destOrd="1" presId="urn:microsoft.com/office/officeart/2005/8/layout/hList7"/>
    <dgm:cxn modelId="{B25EFFEE-CB5A-40CE-A916-9AFF06DA9ACD}" type="presOf" srcId="{8BD25ECC-849B-4CB2-B561-790E063EB50A}" destId="{53551910-DEB8-4CA8-8E7D-23E2F117BC9A}" srcOrd="0" destOrd="3" presId="urn:microsoft.com/office/officeart/2005/8/layout/hList7"/>
    <dgm:cxn modelId="{5074CEFB-57FE-4BFC-BCBF-CBD8EC070786}" type="presOf" srcId="{BCA269A8-F4FC-42C4-B39C-E6CCFEFC92B5}" destId="{53551910-DEB8-4CA8-8E7D-23E2F117BC9A}" srcOrd="0" destOrd="1" presId="urn:microsoft.com/office/officeart/2005/8/layout/hList7"/>
    <dgm:cxn modelId="{BFFD02FF-E617-49B3-A8F3-CB3A6D3B3164}" type="presOf" srcId="{86CC194D-AFEF-4490-AE9C-0BD7C1397CD7}" destId="{EAF2A35E-D861-4BD4-AC5D-57596EED62C0}" srcOrd="1" destOrd="2" presId="urn:microsoft.com/office/officeart/2005/8/layout/hList7"/>
    <dgm:cxn modelId="{FB0BF76A-4693-43B8-ABC3-DBA8F40D8FBA}" type="presParOf" srcId="{36859983-396E-4FE4-9408-2F03D12101BE}" destId="{BFD60B0F-3952-4692-A491-8E8A06BCC7E9}" srcOrd="0" destOrd="0" presId="urn:microsoft.com/office/officeart/2005/8/layout/hList7"/>
    <dgm:cxn modelId="{FDBA3A8D-CCA6-4CF8-8AA2-056F59F6E3AD}" type="presParOf" srcId="{36859983-396E-4FE4-9408-2F03D12101BE}" destId="{CF4C3316-EFE3-4783-A385-DDC97A539A6F}" srcOrd="1" destOrd="0" presId="urn:microsoft.com/office/officeart/2005/8/layout/hList7"/>
    <dgm:cxn modelId="{1340EC8D-A719-402C-A1AB-EFB44CBA38F7}" type="presParOf" srcId="{CF4C3316-EFE3-4783-A385-DDC97A539A6F}" destId="{F5705029-FD4E-4B6D-B472-A6253A543AB9}" srcOrd="0" destOrd="0" presId="urn:microsoft.com/office/officeart/2005/8/layout/hList7"/>
    <dgm:cxn modelId="{86C63CEE-A1D5-4EE3-BB9D-DF3269C2D764}" type="presParOf" srcId="{F5705029-FD4E-4B6D-B472-A6253A543AB9}" destId="{D446326B-56BB-4A24-B24B-7A9AB3239245}" srcOrd="0" destOrd="0" presId="urn:microsoft.com/office/officeart/2005/8/layout/hList7"/>
    <dgm:cxn modelId="{29C90A83-94AD-4DE3-88FD-CA2869365DA0}" type="presParOf" srcId="{F5705029-FD4E-4B6D-B472-A6253A543AB9}" destId="{DCB6FE55-515B-4B73-BEF2-E869D66E3C8E}" srcOrd="1" destOrd="0" presId="urn:microsoft.com/office/officeart/2005/8/layout/hList7"/>
    <dgm:cxn modelId="{983EDB7B-1CA1-4045-8322-A16D4A6B82AC}" type="presParOf" srcId="{F5705029-FD4E-4B6D-B472-A6253A543AB9}" destId="{E403A83D-48B8-4513-AEA1-4C1C22067103}" srcOrd="2" destOrd="0" presId="urn:microsoft.com/office/officeart/2005/8/layout/hList7"/>
    <dgm:cxn modelId="{CD586CD6-ED56-4B09-AF10-665696520119}" type="presParOf" srcId="{F5705029-FD4E-4B6D-B472-A6253A543AB9}" destId="{D79C6F1C-1E5D-4D92-860E-C18AD898A7EA}" srcOrd="3" destOrd="0" presId="urn:microsoft.com/office/officeart/2005/8/layout/hList7"/>
    <dgm:cxn modelId="{32E7AE3A-7E4A-4E6C-AA46-D1D93B159CF0}" type="presParOf" srcId="{CF4C3316-EFE3-4783-A385-DDC97A539A6F}" destId="{E55565FE-CC04-4D87-9CDD-605F7DC0B9C0}" srcOrd="1" destOrd="0" presId="urn:microsoft.com/office/officeart/2005/8/layout/hList7"/>
    <dgm:cxn modelId="{CC5FAE4A-1CF8-4653-AD78-623F372C73CA}" type="presParOf" srcId="{CF4C3316-EFE3-4783-A385-DDC97A539A6F}" destId="{91C686DF-D580-455A-81BB-42917FD8C57D}" srcOrd="2" destOrd="0" presId="urn:microsoft.com/office/officeart/2005/8/layout/hList7"/>
    <dgm:cxn modelId="{AE5CFB2D-06B8-40DA-AC82-E22843BF8099}" type="presParOf" srcId="{91C686DF-D580-455A-81BB-42917FD8C57D}" destId="{C9AC5D93-3BCB-4B06-AC12-B9F830EB129A}" srcOrd="0" destOrd="0" presId="urn:microsoft.com/office/officeart/2005/8/layout/hList7"/>
    <dgm:cxn modelId="{A1A150E8-EE34-4711-9D5D-3772340CFBC9}" type="presParOf" srcId="{91C686DF-D580-455A-81BB-42917FD8C57D}" destId="{EAF2A35E-D861-4BD4-AC5D-57596EED62C0}" srcOrd="1" destOrd="0" presId="urn:microsoft.com/office/officeart/2005/8/layout/hList7"/>
    <dgm:cxn modelId="{D8AD49D9-016C-4240-805D-AD73FFFB2408}" type="presParOf" srcId="{91C686DF-D580-455A-81BB-42917FD8C57D}" destId="{18056267-F8C7-465D-84DA-5D1D60A98934}" srcOrd="2" destOrd="0" presId="urn:microsoft.com/office/officeart/2005/8/layout/hList7"/>
    <dgm:cxn modelId="{380C2D79-2DB9-42F4-9BD8-C02BA6FE0D54}" type="presParOf" srcId="{91C686DF-D580-455A-81BB-42917FD8C57D}" destId="{B0200BEF-4BE2-40F7-AD3F-A446B4A3FB20}" srcOrd="3" destOrd="0" presId="urn:microsoft.com/office/officeart/2005/8/layout/hList7"/>
    <dgm:cxn modelId="{DD7CC157-645D-4702-962B-DAF4B61EAE73}" type="presParOf" srcId="{CF4C3316-EFE3-4783-A385-DDC97A539A6F}" destId="{5FD0F2F8-2D1F-4013-A6D5-AD37C26CF647}" srcOrd="3" destOrd="0" presId="urn:microsoft.com/office/officeart/2005/8/layout/hList7"/>
    <dgm:cxn modelId="{950C0B0E-C8BB-4E7D-A757-AF07ADA37F82}" type="presParOf" srcId="{CF4C3316-EFE3-4783-A385-DDC97A539A6F}" destId="{0DFA7E6F-A03F-463A-8D3A-C96AF5C64FC7}" srcOrd="4" destOrd="0" presId="urn:microsoft.com/office/officeart/2005/8/layout/hList7"/>
    <dgm:cxn modelId="{BF0C8C6C-A203-4764-8639-5449AD984959}" type="presParOf" srcId="{0DFA7E6F-A03F-463A-8D3A-C96AF5C64FC7}" destId="{53551910-DEB8-4CA8-8E7D-23E2F117BC9A}" srcOrd="0" destOrd="0" presId="urn:microsoft.com/office/officeart/2005/8/layout/hList7"/>
    <dgm:cxn modelId="{F2412485-E16F-4119-A665-F940E22366B6}" type="presParOf" srcId="{0DFA7E6F-A03F-463A-8D3A-C96AF5C64FC7}" destId="{A245B5D3-A626-4698-8DCD-6D4717B6CBCA}" srcOrd="1" destOrd="0" presId="urn:microsoft.com/office/officeart/2005/8/layout/hList7"/>
    <dgm:cxn modelId="{4A78DFCB-068B-413B-8273-4115D449463D}" type="presParOf" srcId="{0DFA7E6F-A03F-463A-8D3A-C96AF5C64FC7}" destId="{13B79EA9-C478-4853-B93C-A931DFBC60D5}" srcOrd="2" destOrd="0" presId="urn:microsoft.com/office/officeart/2005/8/layout/hList7"/>
    <dgm:cxn modelId="{E1437700-ED90-42AC-A41E-3B7AA866B341}" type="presParOf" srcId="{0DFA7E6F-A03F-463A-8D3A-C96AF5C64FC7}" destId="{C386EBEB-54B3-459A-82D9-90CDE326F8E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B05F5-5AE1-403D-9D82-2F207EC1C0F8}">
      <dsp:nvSpPr>
        <dsp:cNvPr id="0" name=""/>
        <dsp:cNvSpPr/>
      </dsp:nvSpPr>
      <dsp:spPr>
        <a:xfrm>
          <a:off x="1129330" y="966"/>
          <a:ext cx="2970611" cy="237648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ED7D9-E651-4EC4-BA3C-279B0E299EA1}">
      <dsp:nvSpPr>
        <dsp:cNvPr id="0" name=""/>
        <dsp:cNvSpPr/>
      </dsp:nvSpPr>
      <dsp:spPr>
        <a:xfrm>
          <a:off x="1396685" y="2139806"/>
          <a:ext cx="2643844" cy="8317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Analógové</a:t>
          </a:r>
        </a:p>
      </dsp:txBody>
      <dsp:txXfrm>
        <a:off x="1396685" y="2139806"/>
        <a:ext cx="2643844" cy="831771"/>
      </dsp:txXfrm>
    </dsp:sp>
    <dsp:sp modelId="{6DF4513C-0747-46A3-93CC-29B48FA70384}">
      <dsp:nvSpPr>
        <dsp:cNvPr id="0" name=""/>
        <dsp:cNvSpPr/>
      </dsp:nvSpPr>
      <dsp:spPr>
        <a:xfrm>
          <a:off x="4397002" y="966"/>
          <a:ext cx="2970611" cy="237648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51157-3F73-4054-9308-657CE3C3D085}">
      <dsp:nvSpPr>
        <dsp:cNvPr id="0" name=""/>
        <dsp:cNvSpPr/>
      </dsp:nvSpPr>
      <dsp:spPr>
        <a:xfrm>
          <a:off x="4664357" y="2139806"/>
          <a:ext cx="2643844" cy="8317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Digitálne</a:t>
          </a:r>
        </a:p>
      </dsp:txBody>
      <dsp:txXfrm>
        <a:off x="4664357" y="2139806"/>
        <a:ext cx="2643844" cy="831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ACABC-8DC4-4DB2-8B2C-F160DC0CD3C7}">
      <dsp:nvSpPr>
        <dsp:cNvPr id="0" name=""/>
        <dsp:cNvSpPr/>
      </dsp:nvSpPr>
      <dsp:spPr>
        <a:xfrm>
          <a:off x="289813" y="653494"/>
          <a:ext cx="9429485" cy="227441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764CE-0E6C-4B73-908C-D956C6F44E40}">
      <dsp:nvSpPr>
        <dsp:cNvPr id="0" name=""/>
        <dsp:cNvSpPr/>
      </dsp:nvSpPr>
      <dsp:spPr>
        <a:xfrm>
          <a:off x="282691" y="818470"/>
          <a:ext cx="2940176" cy="208464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6EF9A-3415-4E2B-87B4-3228441CEBEC}">
      <dsp:nvSpPr>
        <dsp:cNvPr id="0" name=""/>
        <dsp:cNvSpPr/>
      </dsp:nvSpPr>
      <dsp:spPr>
        <a:xfrm rot="10800000">
          <a:off x="300273" y="2842700"/>
          <a:ext cx="2940176" cy="347441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b="1" i="0" kern="1200" dirty="0">
              <a:effectLst/>
              <a:latin typeface="Roboto"/>
            </a:rPr>
            <a:t>Kapacitný</a:t>
          </a:r>
          <a:endParaRPr lang="sk-SK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0" i="0" kern="1200" dirty="0"/>
            <a:t>Meria </a:t>
          </a:r>
          <a:r>
            <a:rPr lang="sk-SK" sz="1200" b="1" i="0" kern="1200" dirty="0"/>
            <a:t>relatívnu vlhkosť vzduchu</a:t>
          </a:r>
          <a:r>
            <a:rPr lang="sk-SK" sz="1200" b="0" i="0" kern="1200" dirty="0"/>
            <a:t> umiestnením tenkého pásu </a:t>
          </a:r>
          <a:r>
            <a:rPr lang="sk-SK" sz="1200" b="1" i="0" kern="1200" dirty="0"/>
            <a:t>oxidu</a:t>
          </a:r>
          <a:r>
            <a:rPr lang="sk-SK" sz="1200" b="0" i="0" kern="1200" dirty="0"/>
            <a:t> </a:t>
          </a:r>
          <a:r>
            <a:rPr lang="sk-SK" sz="1200" b="1" i="0" kern="1200" dirty="0"/>
            <a:t>kovu</a:t>
          </a:r>
          <a:r>
            <a:rPr lang="sk-SK" sz="1200" b="0" i="0" kern="1200" dirty="0"/>
            <a:t> medzi 2 elektródy</a:t>
          </a:r>
          <a:endParaRPr lang="sk-SK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0" i="0" kern="1200" dirty="0"/>
            <a:t>Elektrická </a:t>
          </a:r>
          <a:r>
            <a:rPr lang="sk-SK" sz="1200" b="1" i="0" kern="1200" dirty="0"/>
            <a:t>kapacita oxidu kovu </a:t>
          </a:r>
          <a:r>
            <a:rPr lang="sk-SK" sz="1200" b="0" i="0" kern="1200" dirty="0"/>
            <a:t>sa mení s relatívnou vlhkosťou atmosféry</a:t>
          </a:r>
          <a:endParaRPr lang="sk-SK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1" i="0" kern="1200" dirty="0"/>
            <a:t>Meteorológia</a:t>
          </a:r>
          <a:r>
            <a:rPr lang="sk-SK" sz="1200" b="0" i="0" kern="1200" dirty="0"/>
            <a:t> a </a:t>
          </a:r>
          <a:r>
            <a:rPr lang="sk-SK" sz="1200" b="1" i="0" kern="1200" dirty="0"/>
            <a:t>priemysel</a:t>
          </a:r>
          <a:r>
            <a:rPr lang="sk-SK" sz="1200" b="0" i="0" kern="1200" dirty="0"/>
            <a:t> sú hlavnými oblasťami využitia</a:t>
          </a:r>
          <a:endParaRPr lang="sk-SK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0" i="0" kern="1200" dirty="0"/>
            <a:t>Senzory kapacitného typu sú </a:t>
          </a:r>
          <a:r>
            <a:rPr lang="sk-SK" sz="1200" b="1" i="0" kern="1200" dirty="0"/>
            <a:t>lineárne</a:t>
          </a:r>
          <a:r>
            <a:rPr lang="sk-SK" sz="1200" b="0" i="0" kern="1200" dirty="0"/>
            <a:t> a dokážu merať relatívnu vlhkosť od </a:t>
          </a:r>
          <a:r>
            <a:rPr lang="sk-SK" sz="1200" b="1" i="0" kern="1200" dirty="0"/>
            <a:t>0%</a:t>
          </a:r>
          <a:r>
            <a:rPr lang="sk-SK" sz="1200" b="0" i="0" kern="1200" dirty="0"/>
            <a:t> do </a:t>
          </a:r>
          <a:r>
            <a:rPr lang="sk-SK" sz="1200" b="1" i="0" kern="1200" dirty="0"/>
            <a:t>100%</a:t>
          </a:r>
          <a:endParaRPr lang="sk-SK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0" i="0" kern="1200" dirty="0"/>
            <a:t>Sú jediné typy </a:t>
          </a:r>
          <a:r>
            <a:rPr lang="sk-SK" sz="1200" b="1" i="0" kern="1200" dirty="0"/>
            <a:t>komplexných</a:t>
          </a:r>
          <a:r>
            <a:rPr lang="sk-SK" sz="1200" b="0" i="0" kern="1200" dirty="0"/>
            <a:t> MP na meranie relatívnej vlhkosti vzduchu </a:t>
          </a:r>
          <a:r>
            <a:rPr lang="sk-SK" sz="1200" b="1" i="0" kern="1200" dirty="0"/>
            <a:t>do 0%</a:t>
          </a:r>
          <a:endParaRPr lang="sk-SK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200" b="0" i="0" kern="1200" dirty="0"/>
            <a:t>Používajú v širokom rozmedzí teplôt bez aktívnej teplotnej kompenzácie</a:t>
          </a:r>
          <a:endParaRPr lang="sk-SK" sz="1200" kern="1200" dirty="0"/>
        </a:p>
      </dsp:txBody>
      <dsp:txXfrm rot="10800000">
        <a:off x="390694" y="2842700"/>
        <a:ext cx="2759334" cy="3383990"/>
      </dsp:txXfrm>
    </dsp:sp>
    <dsp:sp modelId="{1AB85EC3-CB13-4246-8DFC-B13A7C173133}">
      <dsp:nvSpPr>
        <dsp:cNvPr id="0" name=""/>
        <dsp:cNvSpPr/>
      </dsp:nvSpPr>
      <dsp:spPr>
        <a:xfrm>
          <a:off x="3516885" y="818470"/>
          <a:ext cx="2940176" cy="208464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31042-0EA6-4F9F-8E8D-C6D6D4730A5B}">
      <dsp:nvSpPr>
        <dsp:cNvPr id="0" name=""/>
        <dsp:cNvSpPr/>
      </dsp:nvSpPr>
      <dsp:spPr>
        <a:xfrm rot="10800000">
          <a:off x="3534468" y="2842700"/>
          <a:ext cx="2940176" cy="347441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b="1" i="0" kern="1200" dirty="0">
              <a:effectLst/>
              <a:latin typeface="Roboto"/>
            </a:rPr>
            <a:t>Odporový</a:t>
          </a:r>
          <a:endParaRPr lang="sk-SK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0" i="0" kern="1200" dirty="0"/>
            <a:t>Senzory odporovej vlhkosti využívajú </a:t>
          </a:r>
          <a:r>
            <a:rPr lang="sk-SK" sz="1300" b="1" i="0" kern="1200" dirty="0"/>
            <a:t>ióny</a:t>
          </a:r>
          <a:r>
            <a:rPr lang="sk-SK" sz="1300" b="0" i="0" kern="1200" dirty="0"/>
            <a:t> v soliach na meranie elektrickej </a:t>
          </a:r>
          <a:r>
            <a:rPr lang="sk-SK" sz="1300" b="1" i="0" kern="1200" dirty="0"/>
            <a:t>impedancie</a:t>
          </a:r>
          <a:r>
            <a:rPr lang="sk-SK" sz="1300" b="0" i="0" kern="1200" dirty="0"/>
            <a:t> atómov</a:t>
          </a:r>
          <a:endParaRPr lang="sk-SK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0" i="0" kern="1200" dirty="0"/>
            <a:t>So zmenami vlhkosti sa mení aj odpor elektród na oboch stranách soľného média</a:t>
          </a:r>
          <a:endParaRPr lang="sk-SK" sz="1300" kern="1200" dirty="0"/>
        </a:p>
      </dsp:txBody>
      <dsp:txXfrm rot="10800000">
        <a:off x="3624889" y="2842700"/>
        <a:ext cx="2759334" cy="3383990"/>
      </dsp:txXfrm>
    </dsp:sp>
    <dsp:sp modelId="{AB4D4559-5D69-4494-93D4-F90F079A92D0}">
      <dsp:nvSpPr>
        <dsp:cNvPr id="0" name=""/>
        <dsp:cNvSpPr/>
      </dsp:nvSpPr>
      <dsp:spPr>
        <a:xfrm>
          <a:off x="6751080" y="818470"/>
          <a:ext cx="2940176" cy="208464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464E8-BDC4-4843-973A-976CE6F93616}">
      <dsp:nvSpPr>
        <dsp:cNvPr id="0" name=""/>
        <dsp:cNvSpPr/>
      </dsp:nvSpPr>
      <dsp:spPr>
        <a:xfrm rot="10800000">
          <a:off x="6768662" y="2842700"/>
          <a:ext cx="2940176" cy="347441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b="1" i="0" kern="1200" dirty="0">
              <a:effectLst/>
              <a:latin typeface="Roboto"/>
            </a:rPr>
            <a:t>Tepelný</a:t>
          </a:r>
          <a:endParaRPr lang="sk-SK" sz="16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0" i="0" kern="1200" dirty="0"/>
            <a:t>2 tepelné senzory vedú elektrinu na základe vlhkosti okolitého vzduchu</a:t>
          </a:r>
          <a:endParaRPr lang="sk-SK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kern="1200" dirty="0"/>
            <a:t>Obsahuje 2 snímače: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0" i="0" kern="1200" dirty="0"/>
            <a:t>Prvý- je uzavretý v </a:t>
          </a:r>
          <a:r>
            <a:rPr lang="sk-SK" sz="1300" b="1" i="0" kern="1200" dirty="0"/>
            <a:t>suchom</a:t>
          </a:r>
          <a:r>
            <a:rPr lang="sk-SK" sz="1300" b="0" i="0" kern="1200" dirty="0"/>
            <a:t> </a:t>
          </a:r>
          <a:r>
            <a:rPr lang="sk-SK" sz="1300" b="1" i="0" kern="1200" dirty="0"/>
            <a:t>dusíku</a:t>
          </a:r>
          <a:endParaRPr lang="sk-SK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0" i="0" kern="1200" dirty="0"/>
            <a:t>Druhý- </a:t>
          </a:r>
          <a:r>
            <a:rPr lang="sk-SK" sz="1300" b="1" i="0" kern="1200" dirty="0"/>
            <a:t>meria okolitý vzduch</a:t>
          </a:r>
          <a:endParaRPr lang="sk-SK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300" b="1" i="0" kern="1200" dirty="0"/>
            <a:t>Rozdiel</a:t>
          </a:r>
          <a:r>
            <a:rPr lang="sk-SK" sz="1300" b="0" i="0" kern="1200" dirty="0"/>
            <a:t> medzi nimi a dvoma je </a:t>
          </a:r>
          <a:r>
            <a:rPr lang="sk-SK" sz="1300" b="1" i="0" kern="1200" dirty="0"/>
            <a:t>meraná vlhkosť</a:t>
          </a:r>
          <a:endParaRPr lang="sk-SK" sz="1300" b="1" kern="1200" dirty="0"/>
        </a:p>
      </dsp:txBody>
      <dsp:txXfrm rot="10800000">
        <a:off x="6859083" y="2842700"/>
        <a:ext cx="2759334" cy="3383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6326B-56BB-4A24-B24B-7A9AB3239245}">
      <dsp:nvSpPr>
        <dsp:cNvPr id="0" name=""/>
        <dsp:cNvSpPr/>
      </dsp:nvSpPr>
      <dsp:spPr>
        <a:xfrm>
          <a:off x="42744" y="0"/>
          <a:ext cx="4326029" cy="475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Detektor vlhkosti </a:t>
          </a:r>
          <a:r>
            <a:rPr lang="sk-SK" sz="3000" b="1" kern="1200" dirty="0"/>
            <a:t>vzduchu</a:t>
          </a:r>
        </a:p>
      </dsp:txBody>
      <dsp:txXfrm>
        <a:off x="42744" y="1901011"/>
        <a:ext cx="4326029" cy="1901011"/>
      </dsp:txXfrm>
    </dsp:sp>
    <dsp:sp modelId="{D79C6F1C-1E5D-4D92-860E-C18AD898A7EA}">
      <dsp:nvSpPr>
        <dsp:cNvPr id="0" name=""/>
        <dsp:cNvSpPr/>
      </dsp:nvSpPr>
      <dsp:spPr>
        <a:xfrm>
          <a:off x="-6910" y="60589"/>
          <a:ext cx="4425338" cy="20317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C5D93-3BCB-4B06-AC12-B9F830EB129A}">
      <dsp:nvSpPr>
        <dsp:cNvPr id="0" name=""/>
        <dsp:cNvSpPr/>
      </dsp:nvSpPr>
      <dsp:spPr>
        <a:xfrm>
          <a:off x="4548208" y="0"/>
          <a:ext cx="4326029" cy="475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Detektor vlhkosti </a:t>
          </a:r>
          <a:r>
            <a:rPr lang="sk-SK" sz="3000" b="1" kern="1200" dirty="0"/>
            <a:t>pôdy</a:t>
          </a:r>
        </a:p>
      </dsp:txBody>
      <dsp:txXfrm>
        <a:off x="4548208" y="1901011"/>
        <a:ext cx="4326029" cy="1901011"/>
      </dsp:txXfrm>
    </dsp:sp>
    <dsp:sp modelId="{B0200BEF-4BE2-40F7-AD3F-A446B4A3FB20}">
      <dsp:nvSpPr>
        <dsp:cNvPr id="0" name=""/>
        <dsp:cNvSpPr/>
      </dsp:nvSpPr>
      <dsp:spPr>
        <a:xfrm>
          <a:off x="4535864" y="92937"/>
          <a:ext cx="4276115" cy="20148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60B0F-3952-4692-A491-8E8A06BCC7E9}">
      <dsp:nvSpPr>
        <dsp:cNvPr id="0" name=""/>
        <dsp:cNvSpPr/>
      </dsp:nvSpPr>
      <dsp:spPr>
        <a:xfrm>
          <a:off x="365179" y="3802022"/>
          <a:ext cx="8136969" cy="71287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6326B-56BB-4A24-B24B-7A9AB3239245}">
      <dsp:nvSpPr>
        <dsp:cNvPr id="0" name=""/>
        <dsp:cNvSpPr/>
      </dsp:nvSpPr>
      <dsp:spPr>
        <a:xfrm>
          <a:off x="6441" y="0"/>
          <a:ext cx="3011269" cy="4752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dirty="0"/>
            <a:t>Relatívny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meranie 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%</a:t>
          </a:r>
        </a:p>
      </dsp:txBody>
      <dsp:txXfrm>
        <a:off x="6441" y="1901010"/>
        <a:ext cx="3011269" cy="1901010"/>
      </dsp:txXfrm>
    </dsp:sp>
    <dsp:sp modelId="{D79C6F1C-1E5D-4D92-860E-C18AD898A7EA}">
      <dsp:nvSpPr>
        <dsp:cNvPr id="0" name=""/>
        <dsp:cNvSpPr/>
      </dsp:nvSpPr>
      <dsp:spPr>
        <a:xfrm>
          <a:off x="163075" y="275023"/>
          <a:ext cx="2717246" cy="19666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C5D93-3BCB-4B06-AC12-B9F830EB129A}">
      <dsp:nvSpPr>
        <dsp:cNvPr id="0" name=""/>
        <dsp:cNvSpPr/>
      </dsp:nvSpPr>
      <dsp:spPr>
        <a:xfrm>
          <a:off x="3108049" y="52613"/>
          <a:ext cx="3011269" cy="4752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dirty="0"/>
            <a:t>Absolútny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meranie 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sk-SK" sz="1800" i="1" kern="1200" dirty="0" smtClean="0">
                  <a:latin typeface="Cambria Math" panose="02040503050406030204" pitchFamily="18" charset="0"/>
                </a:rPr>
                <m:t>𝑘𝑔</m:t>
              </m:r>
              <m:r>
                <a:rPr lang="sk-SK" sz="1800" i="0" kern="1200" dirty="0" smtClean="0">
                  <a:latin typeface="Cambria Math" panose="02040503050406030204" pitchFamily="18" charset="0"/>
                </a:rPr>
                <m:t>⋅</m:t>
              </m:r>
              <m:sSup>
                <m:sSupPr>
                  <m:ctrlPr>
                    <a:rPr lang="sk-SK" sz="1800" i="1" kern="1200" dirty="0" smtClean="0">
                      <a:solidFill>
                        <a:srgbClr val="836967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sk-SK" sz="1800" i="1" kern="1200" dirty="0" smtClean="0">
                      <a:latin typeface="Cambria Math" panose="02040503050406030204" pitchFamily="18" charset="0"/>
                    </a:rPr>
                    <m:t>𝑚</m:t>
                  </m:r>
                </m:e>
                <m:sup>
                  <m:r>
                    <a:rPr lang="sk-SK" sz="1800" i="0" kern="1200" dirty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sk-SK" sz="1800" kern="1200" dirty="0"/>
        </a:p>
      </dsp:txBody>
      <dsp:txXfrm>
        <a:off x="3108049" y="1953623"/>
        <a:ext cx="3011269" cy="1901010"/>
      </dsp:txXfrm>
    </dsp:sp>
    <dsp:sp modelId="{B0200BEF-4BE2-40F7-AD3F-A446B4A3FB20}">
      <dsp:nvSpPr>
        <dsp:cNvPr id="0" name=""/>
        <dsp:cNvSpPr/>
      </dsp:nvSpPr>
      <dsp:spPr>
        <a:xfrm>
          <a:off x="3482083" y="188051"/>
          <a:ext cx="2353060" cy="23633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51910-DEB8-4CA8-8E7D-23E2F117BC9A}">
      <dsp:nvSpPr>
        <dsp:cNvPr id="0" name=""/>
        <dsp:cNvSpPr/>
      </dsp:nvSpPr>
      <dsp:spPr>
        <a:xfrm>
          <a:off x="6204718" y="0"/>
          <a:ext cx="3011269" cy="4752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dirty="0"/>
            <a:t>Hmotnostný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Meranie 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sk-SK" sz="1800" i="1" kern="1200" dirty="0" smtClean="0">
                  <a:latin typeface="Cambria Math" panose="02040503050406030204" pitchFamily="18" charset="0"/>
                </a:rPr>
                <m:t>𝑘𝑔</m:t>
              </m:r>
              <m:r>
                <a:rPr lang="sk-SK" sz="1800" i="0" kern="1200" dirty="0" smtClean="0">
                  <a:latin typeface="Cambria Math" panose="02040503050406030204" pitchFamily="18" charset="0"/>
                </a:rPr>
                <m:t>⋅</m:t>
              </m:r>
              <m:sSup>
                <m:sSupPr>
                  <m:ctrlPr>
                    <a:rPr lang="sk-SK" sz="1800" i="1" kern="1200" dirty="0" smtClean="0">
                      <a:solidFill>
                        <a:srgbClr val="836967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sk-SK" sz="1800" i="1" kern="1200" dirty="0" smtClean="0">
                      <a:latin typeface="Cambria Math" panose="02040503050406030204" pitchFamily="18" charset="0"/>
                    </a:rPr>
                    <m:t>𝑚</m:t>
                  </m:r>
                </m:e>
                <m:sup>
                  <m:r>
                    <a:rPr lang="sk-SK" sz="1800" i="0" kern="1200" dirty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sk-SK" sz="1800" kern="1200" dirty="0"/>
            <a:t> </a:t>
          </a:r>
          <a:r>
            <a:rPr lang="sk-SK" sz="1800" kern="1200" dirty="0">
              <a:sym typeface="Symbol" panose="05050102010706020507" pitchFamily="18" charset="2"/>
            </a:rPr>
            <a:t></a:t>
          </a:r>
          <a:r>
            <a:rPr lang="sk-SK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sk-SK" sz="1800" i="1" kern="1200" dirty="0" smtClean="0">
                  <a:latin typeface="Cambria Math" panose="02040503050406030204" pitchFamily="18" charset="0"/>
                </a:rPr>
                <m:t>𝜇</m:t>
              </m:r>
              <m:r>
                <a:rPr lang="sk-SK" sz="1800" i="1" kern="1200" dirty="0" smtClean="0">
                  <a:latin typeface="Cambria Math" panose="02040503050406030204" pitchFamily="18" charset="0"/>
                </a:rPr>
                <m:t>𝑔</m:t>
              </m:r>
              <m:r>
                <a:rPr lang="sk-SK" sz="1800" i="0" kern="1200" dirty="0" smtClean="0">
                  <a:latin typeface="Cambria Math" panose="02040503050406030204" pitchFamily="18" charset="0"/>
                </a:rPr>
                <m:t>⋅</m:t>
              </m:r>
              <m:sSup>
                <m:sSupPr>
                  <m:ctrlPr>
                    <a:rPr lang="sk-SK" sz="1800" i="1" kern="1200" dirty="0" smtClean="0">
                      <a:solidFill>
                        <a:srgbClr val="836967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sk-SK" sz="1800" i="1" kern="1200" dirty="0" smtClean="0">
                      <a:latin typeface="Cambria Math" panose="02040503050406030204" pitchFamily="18" charset="0"/>
                    </a:rPr>
                    <m:t>𝑚</m:t>
                  </m:r>
                </m:e>
                <m:sup>
                  <m:r>
                    <a:rPr lang="sk-SK" sz="1800" i="0" kern="1200" dirty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sk-SK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%</a:t>
          </a:r>
        </a:p>
      </dsp:txBody>
      <dsp:txXfrm>
        <a:off x="6204718" y="1901010"/>
        <a:ext cx="3011269" cy="1901010"/>
      </dsp:txXfrm>
    </dsp:sp>
    <dsp:sp modelId="{C386EBEB-54B3-459A-82D9-90CDE326F8E9}">
      <dsp:nvSpPr>
        <dsp:cNvPr id="0" name=""/>
        <dsp:cNvSpPr/>
      </dsp:nvSpPr>
      <dsp:spPr>
        <a:xfrm>
          <a:off x="6552720" y="273377"/>
          <a:ext cx="2326061" cy="20753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60B0F-3952-4692-A491-8E8A06BCC7E9}">
      <dsp:nvSpPr>
        <dsp:cNvPr id="0" name=""/>
        <dsp:cNvSpPr/>
      </dsp:nvSpPr>
      <dsp:spPr>
        <a:xfrm>
          <a:off x="369094" y="3802021"/>
          <a:ext cx="8489178" cy="71287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1/19/2021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1612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4411" y="0"/>
            <a:ext cx="4572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8813" y="1600200"/>
            <a:ext cx="4572001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8813" y="5562599"/>
            <a:ext cx="4571999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1/19/2021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609600"/>
            <a:ext cx="19812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09600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1/19/2021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611" y="6400800"/>
            <a:ext cx="5954834" cy="276228"/>
          </a:xfrm>
        </p:spPr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228011" y="6400800"/>
            <a:ext cx="1548659" cy="276228"/>
          </a:xfrm>
        </p:spPr>
        <p:txBody>
          <a:bodyPr/>
          <a:lstStyle/>
          <a:p>
            <a:fld id="{A43FAFC5-F11C-4205-99FD-FC66DAA2AE2D}" type="datetime1">
              <a:rPr lang="en-US" smtClean="0"/>
              <a:t>1/19/2021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812" y="1616074"/>
            <a:ext cx="7315198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814" y="4495800"/>
            <a:ext cx="7315198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1/19/2021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419599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4015" y="1828800"/>
            <a:ext cx="441960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1/19/2021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02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02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47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47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1/19/2021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1/19/2021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1/19/2021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1/19/2021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094461" y="588963"/>
            <a:ext cx="5486352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307494" y="805658"/>
            <a:ext cx="5060286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1/19/2021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pic>
        <p:nvPicPr>
          <p:cNvPr id="10" name="Picture 9" descr="Large 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4758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156" y="0"/>
            <a:ext cx="2286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612" y="1828800"/>
            <a:ext cx="91440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1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68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microsoft.com/office/2007/relationships/hdphoto" Target="../media/hdphoto4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microsoft.com/office/2007/relationships/hdphoto" Target="../media/hdphoto7.wdp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2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hdphoto" Target="../media/hdphoto8.wdp"/><Relationship Id="rId2" Type="http://schemas.openxmlformats.org/officeDocument/2006/relationships/diagramData" Target="../diagrams/data4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3.png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microsoft.com/office/2007/relationships/hdphoto" Target="../media/hdphoto16.wdp"/><Relationship Id="rId2" Type="http://schemas.openxmlformats.org/officeDocument/2006/relationships/image" Target="../media/image21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microsoft.com/office/2007/relationships/hdphoto" Target="../media/hdphoto13.wdp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15.wdp"/><Relationship Id="rId14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98468" y="2780928"/>
            <a:ext cx="5400600" cy="2528428"/>
          </a:xfrm>
        </p:spPr>
        <p:txBody>
          <a:bodyPr>
            <a:prstTxWarp prst="textArchUp">
              <a:avLst>
                <a:gd name="adj" fmla="val 12639643"/>
              </a:avLst>
            </a:prstTxWarp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sk-SK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Detektor Vlhkosti</a:t>
            </a:r>
            <a:endParaRPr lang="en-US" sz="8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678588" y="4045142"/>
            <a:ext cx="3240360" cy="520352"/>
          </a:xfrm>
        </p:spPr>
        <p:txBody>
          <a:bodyPr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Linda Vincelová 3.C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0372-030B-425F-A0F5-8CCD19B5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60648"/>
            <a:ext cx="10990957" cy="864096"/>
          </a:xfrm>
        </p:spPr>
        <p:txBody>
          <a:bodyPr>
            <a:normAutofit/>
          </a:bodyPr>
          <a:lstStyle/>
          <a:p>
            <a:pPr algn="ctr"/>
            <a:r>
              <a:rPr lang="sk-SK" sz="3000" b="1" dirty="0"/>
              <a:t>Princíp fungovania detektora vlhkosti s časovačom</a:t>
            </a:r>
            <a:r>
              <a:rPr lang="sk-SK" sz="3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C548-F8B5-4F73-A70B-1BDDA3E5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2" y="1340768"/>
            <a:ext cx="9659415" cy="2664296"/>
          </a:xfrm>
        </p:spPr>
        <p:txBody>
          <a:bodyPr>
            <a:normAutofit/>
          </a:bodyPr>
          <a:lstStyle/>
          <a:p>
            <a:r>
              <a:rPr lang="sk-SK" sz="1800" dirty="0">
                <a:latin typeface="Roboto"/>
              </a:rPr>
              <a:t>O</a:t>
            </a:r>
            <a:r>
              <a:rPr lang="sk-SK" sz="1800" b="0" i="0" dirty="0">
                <a:effectLst/>
                <a:latin typeface="Roboto"/>
              </a:rPr>
              <a:t>bvod snímača vlhkosti nám ukazuje úroveň vlhkosti pôdy.</a:t>
            </a:r>
          </a:p>
          <a:p>
            <a:r>
              <a:rPr lang="sk-SK" sz="1800" b="0" i="0" dirty="0">
                <a:effectLst/>
                <a:latin typeface="Roboto"/>
              </a:rPr>
              <a:t>Sondy majú ich konce zakopané v zemi, ktorá sa má testovať.</a:t>
            </a:r>
          </a:p>
          <a:p>
            <a:r>
              <a:rPr lang="sk-SK" sz="1800" b="0" i="0" dirty="0">
                <a:effectLst/>
                <a:latin typeface="Roboto"/>
              </a:rPr>
              <a:t>Obvod využíva 2 LED diódy striedajúce svoje osvetlenie, ktorá závisí od stupňa vlhkosti pôdy.</a:t>
            </a:r>
          </a:p>
          <a:p>
            <a:r>
              <a:rPr lang="sk-SK" sz="1800" b="0" i="0" dirty="0">
                <a:effectLst/>
                <a:latin typeface="Roboto"/>
              </a:rPr>
              <a:t>Rozoznáva niekoľko stupňov vlhkosti:</a:t>
            </a:r>
          </a:p>
          <a:p>
            <a:pPr lvl="1"/>
            <a:r>
              <a:rPr lang="sk-SK" sz="1800" b="0" i="0" dirty="0">
                <a:effectLst/>
                <a:latin typeface="Roboto"/>
              </a:rPr>
              <a:t>Pôda je suchá- rozsvieti sa iba jedna LED</a:t>
            </a:r>
          </a:p>
          <a:p>
            <a:pPr lvl="1"/>
            <a:r>
              <a:rPr lang="sk-SK" sz="1800" dirty="0">
                <a:latin typeface="Roboto"/>
              </a:rPr>
              <a:t>P</a:t>
            </a:r>
            <a:r>
              <a:rPr lang="sk-SK" sz="1800" b="0" i="0" dirty="0">
                <a:effectLst/>
                <a:latin typeface="Roboto"/>
              </a:rPr>
              <a:t>ôda je mokrá- LED diódy začnú blikať frekvenciou pripadajúcou na stupeň jej vlhkosti</a:t>
            </a:r>
          </a:p>
        </p:txBody>
      </p:sp>
      <p:pic>
        <p:nvPicPr>
          <p:cNvPr id="9" name="Picture 6" descr="Humidity sensor circuit using the 555 timer - Electronics Area">
            <a:extLst>
              <a:ext uri="{FF2B5EF4-FFF2-40B4-BE49-F238E27FC236}">
                <a16:creationId xmlns:a16="http://schemas.microsoft.com/office/drawing/2014/main" id="{8FC794E1-EFAE-4EF7-BEBA-B3CC8C7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4293096"/>
            <a:ext cx="3031344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C2AE1-43BC-42FE-9AD0-A8F5571ED37C}"/>
              </a:ext>
            </a:extLst>
          </p:cNvPr>
          <p:cNvSpPr txBox="1"/>
          <p:nvPr/>
        </p:nvSpPr>
        <p:spPr>
          <a:xfrm>
            <a:off x="6088684" y="5085937"/>
            <a:ext cx="4281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2000" dirty="0">
                <a:latin typeface="Roboto"/>
                <a:sym typeface="Symbol" panose="05050102010706020507" pitchFamily="18" charset="2"/>
              </a:rPr>
              <a:t>   </a:t>
            </a:r>
            <a:r>
              <a:rPr lang="sk-SK" sz="2000" dirty="0">
                <a:latin typeface="Roboto"/>
              </a:rPr>
              <a:t>Snímač</a:t>
            </a:r>
            <a:r>
              <a:rPr lang="sk-SK" sz="2000" b="0" i="0" dirty="0">
                <a:effectLst/>
                <a:latin typeface="Roboto"/>
              </a:rPr>
              <a:t> vlhkosti s časovačom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242863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A344-6213-4961-A848-BF35A777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44" y="303850"/>
            <a:ext cx="10225136" cy="748886"/>
          </a:xfrm>
        </p:spPr>
        <p:txBody>
          <a:bodyPr>
            <a:normAutofit/>
          </a:bodyPr>
          <a:lstStyle/>
          <a:p>
            <a:pPr algn="ctr"/>
            <a:r>
              <a:rPr lang="sk-SK" sz="3000" b="1" dirty="0"/>
              <a:t>Princíp fungovania detektora vlhkosti s časovačom</a:t>
            </a:r>
            <a:r>
              <a:rPr lang="sk-SK" sz="3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D9AC-0A33-432D-A22A-CB7CAB1C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814" y="1275606"/>
            <a:ext cx="9565182" cy="2578596"/>
          </a:xfrm>
        </p:spPr>
        <p:txBody>
          <a:bodyPr>
            <a:normAutofit/>
          </a:bodyPr>
          <a:lstStyle/>
          <a:p>
            <a:r>
              <a:rPr lang="sk-SK" sz="2000" b="0" i="0" dirty="0">
                <a:effectLst/>
                <a:latin typeface="Roboto"/>
              </a:rPr>
              <a:t>Tento obvod snímača vlhkosti využíva integrovaný obvod 555 (časovač).</a:t>
            </a:r>
          </a:p>
          <a:p>
            <a:r>
              <a:rPr lang="sk-SK" sz="2000" b="0" i="0" dirty="0">
                <a:effectLst/>
                <a:latin typeface="Roboto"/>
              </a:rPr>
              <a:t>Model 555 je nakonfigurovaný ako </a:t>
            </a:r>
            <a:r>
              <a:rPr lang="sk-SK" sz="2000" b="0" i="0" dirty="0" err="1">
                <a:effectLst/>
                <a:latin typeface="Roboto"/>
              </a:rPr>
              <a:t>astabilný</a:t>
            </a:r>
            <a:r>
              <a:rPr lang="sk-SK" sz="2000" b="0" i="0" dirty="0">
                <a:effectLst/>
                <a:latin typeface="Roboto"/>
              </a:rPr>
              <a:t> </a:t>
            </a:r>
            <a:r>
              <a:rPr lang="sk-SK" sz="2000" b="0" i="0" dirty="0" err="1">
                <a:effectLst/>
                <a:latin typeface="Roboto"/>
              </a:rPr>
              <a:t>multivibrátor</a:t>
            </a:r>
            <a:r>
              <a:rPr lang="sk-SK" sz="2000" b="0" i="0" dirty="0">
                <a:effectLst/>
                <a:latin typeface="Roboto"/>
              </a:rPr>
              <a:t> a na osciláciu obvodu je potrebný kondenzátor (C1) a 2 rezistory </a:t>
            </a:r>
          </a:p>
          <a:p>
            <a:r>
              <a:rPr lang="sk-SK" sz="2000" b="0" i="0" dirty="0">
                <a:effectLst/>
                <a:latin typeface="Roboto"/>
              </a:rPr>
              <a:t>Rezistor R1: nachádza sa medzi 555 </a:t>
            </a:r>
            <a:r>
              <a:rPr lang="sk-SK" sz="2000" b="0" i="0" dirty="0" err="1">
                <a:effectLst/>
                <a:latin typeface="Roboto"/>
              </a:rPr>
              <a:t>pinom</a:t>
            </a:r>
            <a:r>
              <a:rPr lang="sk-SK" sz="2000" b="0" i="0" dirty="0">
                <a:effectLst/>
                <a:latin typeface="Roboto"/>
              </a:rPr>
              <a:t> 7 a kladným pólom batérie</a:t>
            </a:r>
          </a:p>
          <a:p>
            <a:r>
              <a:rPr lang="sk-SK" sz="2000" b="0" i="0" dirty="0">
                <a:effectLst/>
                <a:latin typeface="Roboto"/>
              </a:rPr>
              <a:t>Rezistor R4: Toto je skutočný rezistor (nie je znázornený v schéme), v tomto prípade je nahradený odporom testovanej zeme (odpor získaný sondami)</a:t>
            </a:r>
            <a:endParaRPr lang="sk-SK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03445-C087-4803-AB87-13812750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3330" r="10546"/>
          <a:stretch/>
        </p:blipFill>
        <p:spPr>
          <a:xfrm>
            <a:off x="1785814" y="4053331"/>
            <a:ext cx="2736304" cy="23364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80452E-D142-4CBB-A2BE-1CEE63894DFE}"/>
              </a:ext>
            </a:extLst>
          </p:cNvPr>
          <p:cNvSpPr txBox="1">
            <a:spLocks/>
          </p:cNvSpPr>
          <p:nvPr/>
        </p:nvSpPr>
        <p:spPr>
          <a:xfrm>
            <a:off x="4704427" y="4118354"/>
            <a:ext cx="6646569" cy="227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b="0" i="0" dirty="0">
                <a:effectLst/>
                <a:latin typeface="Roboto"/>
              </a:rPr>
              <a:t>V závislosti od vlhkosti zeme sa bude meniť jej odpor (R4), a teda aj frekvencia oscilácií časovača 555</a:t>
            </a:r>
          </a:p>
          <a:p>
            <a:r>
              <a:rPr lang="sk-SK" sz="1800" b="0" i="0" dirty="0">
                <a:effectLst/>
                <a:latin typeface="Roboto"/>
              </a:rPr>
              <a:t>Táto frekvencia sa zobrazuje na LED diódach (D1, D2)</a:t>
            </a:r>
          </a:p>
          <a:p>
            <a:r>
              <a:rPr lang="sk-SK" sz="1800" b="0" i="0" dirty="0">
                <a:effectLst/>
                <a:latin typeface="Roboto"/>
              </a:rPr>
              <a:t>LED diódy môžu byť rovnakej farby, ale v tomto prípade používame jednu zelenú LED a jednu červenú LED</a:t>
            </a:r>
          </a:p>
          <a:p>
            <a:r>
              <a:rPr lang="sk-SK" sz="1800" b="0" i="0" dirty="0">
                <a:effectLst/>
                <a:latin typeface="Roboto"/>
              </a:rPr>
              <a:t>Pri použití 9V batérie je obvod prenosný</a:t>
            </a:r>
            <a:endParaRPr lang="sk-SK" sz="1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192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CAB3-6EB5-4549-B3FA-F3AF7854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40633"/>
            <a:ext cx="12188825" cy="5256584"/>
          </a:xfrm>
        </p:spPr>
        <p:txBody>
          <a:bodyPr>
            <a:prstTxWarp prst="textArchUp">
              <a:avLst>
                <a:gd name="adj" fmla="val 10881598"/>
              </a:avLst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sk-SK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Ďakujem za pozornosť</a:t>
            </a:r>
          </a:p>
        </p:txBody>
      </p:sp>
      <p:pic>
        <p:nvPicPr>
          <p:cNvPr id="10242" name="Picture 2" descr="Happy Face Sticker by Emoji for iOS &amp; Android | GIPHY">
            <a:extLst>
              <a:ext uri="{FF2B5EF4-FFF2-40B4-BE49-F238E27FC236}">
                <a16:creationId xmlns:a16="http://schemas.microsoft.com/office/drawing/2014/main" id="{7D5AF659-F5FD-48E2-AAE5-23AA9E1440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118" y="1565792"/>
            <a:ext cx="5256585" cy="525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7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56CE-EC63-4629-AE3A-B47D3021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377552"/>
            <a:ext cx="9144000" cy="819200"/>
          </a:xfrm>
        </p:spPr>
        <p:txBody>
          <a:bodyPr>
            <a:normAutofit/>
          </a:bodyPr>
          <a:lstStyle/>
          <a:p>
            <a:pPr algn="ctr"/>
            <a:r>
              <a:rPr lang="sk-SK" sz="4000" b="1" dirty="0"/>
              <a:t>Funkcie a druhy detektora vlhkosti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0ACE-AD4C-4BDA-A302-93CFE6C89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5979" y="1484784"/>
            <a:ext cx="8917633" cy="1800200"/>
          </a:xfrm>
        </p:spPr>
        <p:txBody>
          <a:bodyPr>
            <a:normAutofit fontScale="92500" lnSpcReduction="10000"/>
          </a:bodyPr>
          <a:lstStyle/>
          <a:p>
            <a:r>
              <a:rPr lang="sk-SK" sz="2000" b="0" i="0" dirty="0">
                <a:effectLst/>
                <a:latin typeface="Roboto"/>
              </a:rPr>
              <a:t>Inak sa nazývajú aj vlhkomery</a:t>
            </a:r>
          </a:p>
          <a:p>
            <a:r>
              <a:rPr lang="sk-SK" sz="2000" b="0" i="0" dirty="0">
                <a:effectLst/>
                <a:latin typeface="Roboto"/>
              </a:rPr>
              <a:t>Senzory vlhkosti pracujú na základe detekcie zmien, ktoré menia elektrické prúdy alebo teplotu vo vzduchu, pôde atď</a:t>
            </a:r>
            <a:r>
              <a:rPr lang="sk-SK" sz="2000" dirty="0">
                <a:latin typeface="Roboto"/>
              </a:rPr>
              <a:t>.</a:t>
            </a:r>
            <a:endParaRPr lang="sk-SK" sz="2000" b="0" i="0" dirty="0">
              <a:effectLst/>
              <a:latin typeface="Roboto"/>
            </a:endParaRPr>
          </a:p>
          <a:p>
            <a:r>
              <a:rPr lang="sk-SK" sz="2000" b="0" i="0" dirty="0">
                <a:effectLst/>
                <a:latin typeface="Roboto"/>
              </a:rPr>
              <a:t>Snímače monitorujú nepatrné zmeny v atmosfére s cieľom vypočítať vlhkosť vzduchu</a:t>
            </a:r>
          </a:p>
          <a:p>
            <a:endParaRPr lang="sk-S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9AAA041-A839-4F9C-A603-4C3643F42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9578"/>
              </p:ext>
            </p:extLst>
          </p:nvPr>
        </p:nvGraphicFramePr>
        <p:xfrm>
          <a:off x="2422004" y="3530352"/>
          <a:ext cx="8496944" cy="297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 descr="Humidity Detector PCE-HT 50 | PCE Instruments">
            <a:extLst>
              <a:ext uri="{FF2B5EF4-FFF2-40B4-BE49-F238E27FC236}">
                <a16:creationId xmlns:a16="http://schemas.microsoft.com/office/drawing/2014/main" id="{B396F489-5D39-4FE5-8A6E-3E81FAEF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00" b="90000" l="0" r="100000">
                        <a14:foregroundMark x1="78875" y1="54250" x2="77875" y2="3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59" y="3530352"/>
            <a:ext cx="2382641" cy="23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emperature And Humidity Analog Indicator Indoor Outdoor Thermometer  Hygrometer L15 | Shopee Philippines">
            <a:extLst>
              <a:ext uri="{FF2B5EF4-FFF2-40B4-BE49-F238E27FC236}">
                <a16:creationId xmlns:a16="http://schemas.microsoft.com/office/drawing/2014/main" id="{4AEE0456-D347-4427-B92B-FBB8B929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5" b="98375" l="0" r="92875">
                        <a14:foregroundMark x1="43125" y1="12000" x2="43125" y2="12000"/>
                        <a14:foregroundMark x1="52125" y1="8125" x2="52125" y2="8125"/>
                        <a14:foregroundMark x1="47375" y1="4000" x2="47375" y2="4000"/>
                        <a14:foregroundMark x1="53750" y1="10125" x2="53750" y2="10125"/>
                        <a14:foregroundMark x1="53250" y1="9500" x2="53250" y2="9500"/>
                        <a14:foregroundMark x1="51125" y1="7000" x2="51125" y2="7000"/>
                        <a14:foregroundMark x1="49500" y1="5625" x2="49500" y2="5625"/>
                        <a14:foregroundMark x1="39875" y1="92000" x2="47375" y2="93500"/>
                        <a14:foregroundMark x1="51125" y1="17375" x2="50625" y2="1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11" y="3515747"/>
            <a:ext cx="2145501" cy="214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7076" y="208231"/>
            <a:ext cx="10297143" cy="628480"/>
          </a:xfrm>
        </p:spPr>
        <p:txBody>
          <a:bodyPr>
            <a:normAutofit fontScale="90000"/>
          </a:bodyPr>
          <a:lstStyle/>
          <a:p>
            <a:pPr algn="ctr"/>
            <a:r>
              <a:rPr lang="sk-SK" sz="3500" b="1" dirty="0"/>
              <a:t>Typy detektorov vlhkosti podľa zloženia zariadenia</a:t>
            </a:r>
            <a:endParaRPr lang="en-US" sz="3500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03DD33-9E10-42ED-A94B-528A0E03C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092222"/>
              </p:ext>
            </p:extLst>
          </p:nvPr>
        </p:nvGraphicFramePr>
        <p:xfrm>
          <a:off x="1701923" y="332656"/>
          <a:ext cx="10009113" cy="631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Amazon.com: Resistive Soil Moisture Sensor, Icstation Humidity Detector,  with Corrosion Resistant Probe, Digital Analog Signal Output for Arduino  Garden Automatic Watering System (Pack of 2): Industrial &amp; Scientific">
            <a:extLst>
              <a:ext uri="{FF2B5EF4-FFF2-40B4-BE49-F238E27FC236}">
                <a16:creationId xmlns:a16="http://schemas.microsoft.com/office/drawing/2014/main" id="{7F7F46B7-E04F-4A61-B060-124CD59C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0" b="96600" l="2700" r="95800">
                        <a14:foregroundMark x1="20300" y1="46200" x2="40300" y2="66400"/>
                        <a14:foregroundMark x1="31700" y1="39400" x2="83600" y2="92100"/>
                        <a14:foregroundMark x1="88700" y1="89100" x2="36100" y2="35200"/>
                        <a14:backgroundMark x1="52100" y1="24500" x2="52100" y2="24500"/>
                        <a14:backgroundMark x1="32800" y1="13700" x2="32800" y2="13700"/>
                        <a14:backgroundMark x1="35500" y1="13000" x2="35500" y2="13000"/>
                        <a14:backgroundMark x1="21000" y1="16900" x2="21000" y2="16900"/>
                        <a14:backgroundMark x1="67700" y1="39300" x2="67700" y2="39300"/>
                        <a14:backgroundMark x1="68000" y1="33600" x2="68000" y2="33600"/>
                        <a14:backgroundMark x1="78200" y1="56800" x2="78200" y2="56800"/>
                        <a14:backgroundMark x1="78800" y1="56500" x2="78800" y2="56500"/>
                        <a14:backgroundMark x1="75100" y1="54700" x2="73300" y2="52600"/>
                        <a14:backgroundMark x1="83900" y1="55500" x2="83900" y2="5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1563">
            <a:off x="5311526" y="839731"/>
            <a:ext cx="2728244" cy="27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CS208F TCS208F3 Thermal Conductivity Sensor for Gases sensor|thermal  conductivity sensors|conductivity sensorsensor sensor - AliExpress">
            <a:extLst>
              <a:ext uri="{FF2B5EF4-FFF2-40B4-BE49-F238E27FC236}">
                <a16:creationId xmlns:a16="http://schemas.microsoft.com/office/drawing/2014/main" id="{6F9E2D01-84FA-43A9-8CE5-5EBAAA6F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739" b="89757" l="3836" r="89770">
                        <a14:foregroundMark x1="17647" y1="33154" x2="41176" y2="42857"/>
                        <a14:foregroundMark x1="63171" y1="30997" x2="58824" y2="23989"/>
                        <a14:foregroundMark x1="69054" y1="29111" x2="65729" y2="23181"/>
                        <a14:foregroundMark x1="71867" y1="28571" x2="70588" y2="26415"/>
                        <a14:foregroundMark x1="79540" y1="30997" x2="79540" y2="30997"/>
                        <a14:foregroundMark x1="59847" y1="35310" x2="56777" y2="28571"/>
                        <a14:foregroundMark x1="58056" y1="37197" x2="57033" y2="34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961136"/>
            <a:ext cx="2735289" cy="25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+E - HC201 Capacitive Humidity Sensor">
            <a:extLst>
              <a:ext uri="{FF2B5EF4-FFF2-40B4-BE49-F238E27FC236}">
                <a16:creationId xmlns:a16="http://schemas.microsoft.com/office/drawing/2014/main" id="{E1D95D89-F987-4DC0-A397-3982760F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23" b="94922" l="2344" r="98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29" y="1077237"/>
            <a:ext cx="3004310" cy="22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548679"/>
            <a:ext cx="10657184" cy="649529"/>
          </a:xfrm>
        </p:spPr>
        <p:txBody>
          <a:bodyPr>
            <a:normAutofit/>
          </a:bodyPr>
          <a:lstStyle/>
          <a:p>
            <a:pPr algn="ctr"/>
            <a:r>
              <a:rPr lang="sk-SK" sz="3200" b="1" dirty="0"/>
              <a:t>Typy detektorov vlhkosti podľa meraného prostredia</a:t>
            </a:r>
            <a:endParaRPr lang="en-US" sz="3200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03DD33-9E10-42ED-A94B-528A0E03C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74534"/>
              </p:ext>
            </p:extLst>
          </p:nvPr>
        </p:nvGraphicFramePr>
        <p:xfrm>
          <a:off x="2185268" y="1628800"/>
          <a:ext cx="886732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testo 635-1 vlhkomer vzduchu (hygrometer) 0 % r. 100 % r. detektor bodu  topenia / plesne | Conrad.sk">
            <a:extLst>
              <a:ext uri="{FF2B5EF4-FFF2-40B4-BE49-F238E27FC236}">
                <a16:creationId xmlns:a16="http://schemas.microsoft.com/office/drawing/2014/main" id="{604D8926-C12F-4242-A376-74770AC7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210" y1="64400" x2="21774" y2="37600"/>
                        <a14:foregroundMark x1="54032" y1="17200" x2="61290" y2="11200"/>
                        <a14:foregroundMark x1="25806" y1="46000" x2="39919" y2="28000"/>
                        <a14:foregroundMark x1="21774" y1="98400" x2="77419" y2="37200"/>
                        <a14:foregroundMark x1="78629" y1="28400" x2="87097" y2="36000"/>
                        <a14:foregroundMark x1="90323" y1="30400" x2="90323" y2="30400"/>
                        <a14:foregroundMark x1="96774" y1="35600" x2="96774" y2="35600"/>
                        <a14:foregroundMark x1="83468" y1="27200" x2="83468" y2="27200"/>
                        <a14:foregroundMark x1="83871" y1="24800" x2="83871" y2="24800"/>
                        <a14:foregroundMark x1="97177" y1="33200" x2="97177" y2="33200"/>
                        <a14:foregroundMark x1="94758" y1="37600" x2="94758" y2="3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8" y="1764687"/>
            <a:ext cx="2160240" cy="18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erač kyslosti pôdy PH, pôdnej vlhkosti a svetla - 3 v 1 | ZdravyNakup.sk">
            <a:extLst>
              <a:ext uri="{FF2B5EF4-FFF2-40B4-BE49-F238E27FC236}">
                <a16:creationId xmlns:a16="http://schemas.microsoft.com/office/drawing/2014/main" id="{A329B57C-7AF0-4236-A9E8-12D66380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43" b="90000" l="10000" r="90000">
                        <a14:foregroundMark x1="65714" y1="77381" x2="65952" y2="38095"/>
                        <a14:foregroundMark x1="72381" y1="75714" x2="71905" y2="38095"/>
                        <a14:foregroundMark x1="69286" y1="40238" x2="59762" y2="18571"/>
                        <a14:foregroundMark x1="57143" y1="20952" x2="63095" y2="8810"/>
                        <a14:backgroundMark x1="73333" y1="72857" x2="74048" y2="68095"/>
                        <a14:backgroundMark x1="32619" y1="52857" x2="32619" y2="52857"/>
                        <a14:backgroundMark x1="16667" y1="77381" x2="16667" y2="77381"/>
                        <a14:backgroundMark x1="82619" y1="75714" x2="82619" y2="7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04" y="1628800"/>
            <a:ext cx="232270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4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21293" y="385933"/>
            <a:ext cx="9144001" cy="864096"/>
          </a:xfrm>
        </p:spPr>
        <p:txBody>
          <a:bodyPr>
            <a:normAutofit/>
          </a:bodyPr>
          <a:lstStyle/>
          <a:p>
            <a:pPr algn="ctr"/>
            <a:r>
              <a:rPr lang="sk-SK" sz="4500" b="1" dirty="0"/>
              <a:t>Typy detektorov vlhkosti</a:t>
            </a:r>
            <a:endParaRPr lang="en-US" sz="4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DA03DD33-9E10-42ED-A94B-528A0E03CE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16298537"/>
                  </p:ext>
                </p:extLst>
              </p:nvPr>
            </p:nvGraphicFramePr>
            <p:xfrm>
              <a:off x="2133972" y="1530917"/>
              <a:ext cx="9227368" cy="47525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DA03DD33-9E10-42ED-A94B-528A0E03CE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16298537"/>
                  </p:ext>
                </p:extLst>
              </p:nvPr>
            </p:nvGraphicFramePr>
            <p:xfrm>
              <a:off x="2133972" y="1530917"/>
              <a:ext cx="9227368" cy="47525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2050" name="Picture 2" descr="Relative Humidity Sensor - Copco Educational Products">
            <a:extLst>
              <a:ext uri="{FF2B5EF4-FFF2-40B4-BE49-F238E27FC236}">
                <a16:creationId xmlns:a16="http://schemas.microsoft.com/office/drawing/2014/main" id="{3102E1AD-AAAC-42E5-B742-36E378890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17" b="90000" l="2266" r="97188">
                        <a14:foregroundMark x1="95078" y1="75833" x2="95078" y2="75833"/>
                        <a14:backgroundMark x1="27891" y1="45278" x2="31797" y2="46806"/>
                        <a14:backgroundMark x1="40391" y1="43333" x2="50313" y2="46667"/>
                        <a14:backgroundMark x1="29531" y1="43333" x2="26406" y2="44722"/>
                        <a14:backgroundMark x1="76094" y1="45556" x2="75859" y2="51667"/>
                        <a14:backgroundMark x1="75234" y1="72361" x2="53906" y2="66806"/>
                        <a14:backgroundMark x1="52344" y1="66944" x2="40156" y2="63611"/>
                        <a14:backgroundMark x1="38438" y1="44583" x2="35313" y2="45694"/>
                        <a14:backgroundMark x1="58047" y1="42639" x2="56250" y2="42639"/>
                        <a14:backgroundMark x1="59453" y1="48056" x2="56563" y2="46944"/>
                        <a14:backgroundMark x1="94531" y1="77500" x2="78672" y2="73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5" t="22855" r="2134" b="19152"/>
          <a:stretch/>
        </p:blipFill>
        <p:spPr bwMode="auto">
          <a:xfrm>
            <a:off x="2349996" y="2276872"/>
            <a:ext cx="2650756" cy="92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isture Tester for Wood FME | PCE Instruments">
            <a:extLst>
              <a:ext uri="{FF2B5EF4-FFF2-40B4-BE49-F238E27FC236}">
                <a16:creationId xmlns:a16="http://schemas.microsoft.com/office/drawing/2014/main" id="{9B3F1AFE-E037-4373-8B10-0C8C6C6FE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5536" y1="16068" x2="31838" y2="16966"/>
                        <a14:foregroundMark x1="26368" y1="15619" x2="24398" y2="1077"/>
                        <a14:foregroundMark x1="58425" y1="22172" x2="58315" y2="1077"/>
                        <a14:foregroundMark x1="92560" y1="19569" x2="98140" y2="83573"/>
                        <a14:foregroundMark x1="21444" y1="21005" x2="29759" y2="20018"/>
                        <a14:foregroundMark x1="30963" y1="8438" x2="31619" y2="269"/>
                        <a14:backgroundMark x1="47593" y1="35817" x2="47593" y2="35817"/>
                        <a14:backgroundMark x1="45405" y1="35368" x2="45405" y2="3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916832"/>
            <a:ext cx="1957800" cy="2073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umidity Detector PCE-RCM 12 | PCE Instruments">
            <a:extLst>
              <a:ext uri="{FF2B5EF4-FFF2-40B4-BE49-F238E27FC236}">
                <a16:creationId xmlns:a16="http://schemas.microsoft.com/office/drawing/2014/main" id="{0F1F8ABA-F0F0-4D6F-BD2D-02FC2768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00" b="100000" l="76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85" y="1805949"/>
            <a:ext cx="2397217" cy="207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56CE-EC63-4629-AE3A-B47D3021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000" b="1" dirty="0"/>
              <a:t>Použitie v praxi - schémy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0ACE-AD4C-4BDA-A302-93CFE6C89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9613" y="1988840"/>
            <a:ext cx="6059015" cy="1632938"/>
          </a:xfrm>
        </p:spPr>
        <p:txBody>
          <a:bodyPr/>
          <a:lstStyle/>
          <a:p>
            <a:r>
              <a:rPr lang="sk-SK" sz="2000" dirty="0"/>
              <a:t>Detekcia vody v palive</a:t>
            </a:r>
          </a:p>
          <a:p>
            <a:r>
              <a:rPr lang="sk-SK" sz="2000" dirty="0"/>
              <a:t>Detekcia vody v etanole</a:t>
            </a:r>
          </a:p>
          <a:p>
            <a:r>
              <a:rPr lang="sk-SK" sz="2000" dirty="0"/>
              <a:t>Detekcia zvýšenej vlhkosti pôdy, vzduchu atď.</a:t>
            </a:r>
          </a:p>
          <a:p>
            <a:endParaRPr lang="sk-SK" dirty="0"/>
          </a:p>
        </p:txBody>
      </p:sp>
      <p:pic>
        <p:nvPicPr>
          <p:cNvPr id="1028" name="Picture 4" descr="Humidity Tester Circuit Using Sensor">
            <a:extLst>
              <a:ext uri="{FF2B5EF4-FFF2-40B4-BE49-F238E27FC236}">
                <a16:creationId xmlns:a16="http://schemas.microsoft.com/office/drawing/2014/main" id="{1DA54085-245B-4290-8CCA-EF3B6CF9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51" y="3857554"/>
            <a:ext cx="3071946" cy="2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B0FA9-8207-4ADD-8593-A9B0828E706A}"/>
              </a:ext>
            </a:extLst>
          </p:cNvPr>
          <p:cNvSpPr txBox="1"/>
          <p:nvPr/>
        </p:nvSpPr>
        <p:spPr>
          <a:xfrm>
            <a:off x="1914613" y="6184664"/>
            <a:ext cx="2878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b="0" i="0" dirty="0">
                <a:effectLst/>
                <a:latin typeface="Roboto"/>
              </a:rPr>
              <a:t>Snímač vlhkosti s relé</a:t>
            </a:r>
            <a:endParaRPr lang="sk-SK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1B60F-3FB8-40C7-9356-E2C286217107}"/>
              </a:ext>
            </a:extLst>
          </p:cNvPr>
          <p:cNvSpPr txBox="1"/>
          <p:nvPr/>
        </p:nvSpPr>
        <p:spPr>
          <a:xfrm>
            <a:off x="5437250" y="6184664"/>
            <a:ext cx="2878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latin typeface="Roboto"/>
              </a:rPr>
              <a:t>Snímač vlhkosti s 1 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654EE-1778-47BF-BA97-736CAB5CF538}"/>
              </a:ext>
            </a:extLst>
          </p:cNvPr>
          <p:cNvSpPr txBox="1"/>
          <p:nvPr/>
        </p:nvSpPr>
        <p:spPr>
          <a:xfrm>
            <a:off x="8874526" y="6140619"/>
            <a:ext cx="2878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latin typeface="Roboto"/>
              </a:rPr>
              <a:t>Snímač vlhkosti</a:t>
            </a:r>
            <a:r>
              <a:rPr lang="sk-SK" sz="1500" b="0" i="0" dirty="0">
                <a:effectLst/>
                <a:latin typeface="Roboto"/>
              </a:rPr>
              <a:t> s časovačom</a:t>
            </a:r>
            <a:endParaRPr lang="sk-SK" sz="1500" dirty="0"/>
          </a:p>
        </p:txBody>
      </p:sp>
      <p:pic>
        <p:nvPicPr>
          <p:cNvPr id="11" name="Picture 2" descr="Humidity Sensor Circuit">
            <a:extLst>
              <a:ext uri="{FF2B5EF4-FFF2-40B4-BE49-F238E27FC236}">
                <a16:creationId xmlns:a16="http://schemas.microsoft.com/office/drawing/2014/main" id="{EDB9F157-E16B-451E-B058-54BE24FE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89" y="3857554"/>
            <a:ext cx="3183302" cy="20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umidity sensor circuit using the 555 timer - Electronics Area">
            <a:extLst>
              <a:ext uri="{FF2B5EF4-FFF2-40B4-BE49-F238E27FC236}">
                <a16:creationId xmlns:a16="http://schemas.microsoft.com/office/drawing/2014/main" id="{2E280A77-D6AF-4F4D-BB9C-36B64DD8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57" y="3857554"/>
            <a:ext cx="2883594" cy="20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5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Aké podstatné veličiny a parametre je potrebné merať a vyhodnotiť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79611" y="1844824"/>
            <a:ext cx="9144001" cy="1584176"/>
          </a:xfrm>
        </p:spPr>
        <p:txBody>
          <a:bodyPr/>
          <a:lstStyle/>
          <a:p>
            <a:r>
              <a:rPr lang="sk-SK" sz="2000" b="0" i="0" dirty="0">
                <a:effectLst/>
                <a:latin typeface="Roboto"/>
              </a:rPr>
              <a:t>Tento snímač vlhkosti sa skladá z 2 medených vodičov, ktoré sú umiestnené v malej vzdialenosti od seba</a:t>
            </a:r>
            <a:endParaRPr lang="en-US" sz="2000" b="0" i="0" dirty="0">
              <a:effectLst/>
              <a:latin typeface="Roboto"/>
            </a:endParaRPr>
          </a:p>
          <a:p>
            <a:r>
              <a:rPr lang="sk-SK" sz="2000" b="0" i="0" dirty="0">
                <a:effectLst/>
                <a:latin typeface="Roboto"/>
              </a:rPr>
              <a:t>Relé spína, akonáhle vlhkosť vytvorí spojenie, ktoré je medzi dvoma elektródami viac alebo menej elektricky vodivé</a:t>
            </a:r>
            <a:endParaRPr lang="en-US" sz="2000" b="0" i="0" dirty="0">
              <a:effectLst/>
              <a:latin typeface="Roboto"/>
            </a:endParaRPr>
          </a:p>
          <a:p>
            <a:endParaRPr lang="sk-SK" dirty="0"/>
          </a:p>
        </p:txBody>
      </p:sp>
      <p:pic>
        <p:nvPicPr>
          <p:cNvPr id="4" name="Picture 2" descr="Humidity Sensor Circuit">
            <a:extLst>
              <a:ext uri="{FF2B5EF4-FFF2-40B4-BE49-F238E27FC236}">
                <a16:creationId xmlns:a16="http://schemas.microsoft.com/office/drawing/2014/main" id="{67CAA36B-F2FE-43E9-803C-A4680BE5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90" y="3501008"/>
            <a:ext cx="4593283" cy="299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232A8-257C-4DA3-8442-D6EF22B13F26}"/>
              </a:ext>
            </a:extLst>
          </p:cNvPr>
          <p:cNvSpPr txBox="1"/>
          <p:nvPr/>
        </p:nvSpPr>
        <p:spPr>
          <a:xfrm>
            <a:off x="6915873" y="4798466"/>
            <a:ext cx="455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2000" b="0" i="0" dirty="0">
                <a:effectLst/>
                <a:latin typeface="Roboto"/>
                <a:sym typeface="Symbol" panose="05050102010706020507" pitchFamily="18" charset="2"/>
              </a:rPr>
              <a:t>      </a:t>
            </a:r>
            <a:r>
              <a:rPr lang="sk-SK" sz="2000" b="0" i="0" dirty="0">
                <a:effectLst/>
                <a:latin typeface="Roboto"/>
              </a:rPr>
              <a:t>Snímač vlhkosti s relé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3519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815752"/>
          </a:xfrm>
        </p:spPr>
        <p:txBody>
          <a:bodyPr/>
          <a:lstStyle/>
          <a:p>
            <a:r>
              <a:rPr lang="sk-SK" b="1" dirty="0"/>
              <a:t>Ako funguje detektor vlhkosti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979611" y="1375650"/>
                <a:ext cx="9144001" cy="2968352"/>
              </a:xfrm>
            </p:spPr>
            <p:txBody>
              <a:bodyPr>
                <a:normAutofit/>
              </a:bodyPr>
              <a:lstStyle/>
              <a:p>
                <a:r>
                  <a:rPr lang="sk-SK" sz="2000" b="0" i="0" dirty="0">
                    <a:effectLst/>
                    <a:latin typeface="Roboto"/>
                  </a:rPr>
                  <a:t>Keď elektrický odpor medzi 2 snímačmi klesne pod určitú hodnotu, prepne sa </a:t>
                </a:r>
                <a:r>
                  <a:rPr lang="sk-SK" sz="2000" b="0" i="0" dirty="0" err="1">
                    <a:effectLst/>
                    <a:latin typeface="Roboto"/>
                  </a:rPr>
                  <a:t>Schmittova</a:t>
                </a:r>
                <a:r>
                  <a:rPr lang="sk-SK" sz="2000" b="0" i="0" dirty="0">
                    <a:effectLst/>
                    <a:latin typeface="Roboto"/>
                  </a:rPr>
                  <a:t> spúšť (T1 a T2).</a:t>
                </a:r>
                <a:endParaRPr lang="en-US" sz="2000" b="0" i="0" dirty="0">
                  <a:effectLst/>
                  <a:latin typeface="Roboto"/>
                </a:endParaRPr>
              </a:p>
              <a:p>
                <a:r>
                  <a:rPr lang="sk-SK" sz="2000" b="0" i="0" dirty="0">
                    <a:effectLst/>
                    <a:latin typeface="Roboto"/>
                  </a:rPr>
                  <a:t>Bi</a:t>
                </a:r>
                <a:r>
                  <a:rPr lang="en-US" sz="2000" b="0" i="0" dirty="0">
                    <a:effectLst/>
                    <a:latin typeface="Roboto"/>
                  </a:rPr>
                  <a:t>-</a:t>
                </a:r>
                <a:r>
                  <a:rPr lang="sk-SK" sz="2000" b="0" i="0" dirty="0">
                    <a:effectLst/>
                    <a:latin typeface="Roboto"/>
                  </a:rPr>
                  <a:t>stabilný </a:t>
                </a:r>
                <a:r>
                  <a:rPr lang="sk-SK" sz="2000" b="0" i="0" dirty="0" err="1">
                    <a:effectLst/>
                    <a:latin typeface="Roboto"/>
                  </a:rPr>
                  <a:t>multivibrátor</a:t>
                </a:r>
                <a:r>
                  <a:rPr lang="sk-SK" sz="2000" b="0" i="0" dirty="0">
                    <a:effectLst/>
                    <a:latin typeface="Roboto"/>
                  </a:rPr>
                  <a:t> RS N1 / N2 sa preklopí cez C1, takže v bode B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k-SK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sz="20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sk-SK" sz="2000" b="0" i="0" dirty="0">
                    <a:effectLst/>
                    <a:latin typeface="Roboto"/>
                  </a:rPr>
                  <a:t>) máme nízke napätie a tak T3 relé zopne.</a:t>
                </a:r>
                <a:endParaRPr lang="en-US" sz="2000" b="0" i="0" dirty="0">
                  <a:effectLst/>
                  <a:latin typeface="Roboto"/>
                </a:endParaRPr>
              </a:p>
              <a:p>
                <a:r>
                  <a:rPr lang="sk-SK" sz="2000" b="0" i="0" dirty="0">
                    <a:effectLst/>
                    <a:latin typeface="Roboto"/>
                  </a:rPr>
                  <a:t>Relé je otvorené, keď je 10K rezistor pripojený k bodu A </a:t>
                </a:r>
                <a:r>
                  <a:rPr lang="sk-SK" sz="2000" dirty="0">
                    <a:latin typeface="Roboto"/>
                  </a:rPr>
                  <a:t>(</a:t>
                </a:r>
                <a14:m>
                  <m:oMath xmlns:m="http://schemas.openxmlformats.org/officeDocument/2006/math">
                    <m:r>
                      <a:rPr lang="sk-SK" sz="20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k-SK" sz="2000" dirty="0">
                    <a:latin typeface="Roboto"/>
                  </a:rPr>
                  <a:t>) </a:t>
                </a:r>
                <a:r>
                  <a:rPr lang="sk-SK" sz="2000" b="0" i="0" dirty="0">
                    <a:effectLst/>
                    <a:latin typeface="Roboto"/>
                  </a:rPr>
                  <a:t>, nie k bodu B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k-SK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sz="20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sk-SK" sz="2000" b="0" i="0" dirty="0">
                    <a:effectLst/>
                    <a:latin typeface="Roboto"/>
                  </a:rPr>
                  <a:t>) </a:t>
                </a:r>
                <a:endParaRPr lang="en-US" sz="2000" b="0" i="0" dirty="0">
                  <a:effectLst/>
                  <a:latin typeface="Roboto"/>
                </a:endParaRPr>
              </a:p>
              <a:p>
                <a:r>
                  <a:rPr lang="sk-SK" sz="2000" b="0" i="0" dirty="0">
                    <a:effectLst/>
                    <a:latin typeface="Roboto"/>
                  </a:rPr>
                  <a:t>Môžete použiť iné senzory ako LDR alebo NTC namiesto medených, aby ste tento obvod mohli použiť na detekciu svetla alebo teploty</a:t>
                </a:r>
                <a:endParaRPr lang="sk-SK" sz="2000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9611" y="1375650"/>
                <a:ext cx="9144001" cy="2968352"/>
              </a:xfrm>
              <a:blipFill>
                <a:blip r:embed="rId2"/>
                <a:stretch>
                  <a:fillRect l="-267" t="-2053" r="-146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Preklápací obvod – Wikipédia">
            <a:extLst>
              <a:ext uri="{FF2B5EF4-FFF2-40B4-BE49-F238E27FC236}">
                <a16:creationId xmlns:a16="http://schemas.microsoft.com/office/drawing/2014/main" id="{4460409C-81B3-4A6A-B7C2-A4363ECA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84" y="4471323"/>
            <a:ext cx="2300061" cy="14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44EF5-01F4-4200-B8AE-97117084D10A}"/>
              </a:ext>
            </a:extLst>
          </p:cNvPr>
          <p:cNvSpPr txBox="1"/>
          <p:nvPr/>
        </p:nvSpPr>
        <p:spPr>
          <a:xfrm>
            <a:off x="2154856" y="6125145"/>
            <a:ext cx="255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800" b="0" i="0" dirty="0">
                <a:effectLst/>
                <a:latin typeface="Roboto"/>
              </a:rPr>
              <a:t>Bi</a:t>
            </a:r>
            <a:r>
              <a:rPr lang="en-US" sz="1800" b="0" i="0" dirty="0">
                <a:effectLst/>
                <a:latin typeface="Roboto"/>
              </a:rPr>
              <a:t>-</a:t>
            </a:r>
            <a:r>
              <a:rPr lang="sk-SK" sz="1800" b="0" i="0" dirty="0">
                <a:effectLst/>
                <a:latin typeface="Roboto"/>
              </a:rPr>
              <a:t>stabilný </a:t>
            </a:r>
            <a:r>
              <a:rPr lang="sk-SK" sz="1800" b="0" i="0" dirty="0" err="1">
                <a:effectLst/>
                <a:latin typeface="Roboto"/>
              </a:rPr>
              <a:t>multivibrátor</a:t>
            </a:r>
            <a:r>
              <a:rPr lang="sk-SK" sz="1800" b="0" i="0" dirty="0">
                <a:effectLst/>
                <a:latin typeface="Roboto"/>
              </a:rPr>
              <a:t> </a:t>
            </a:r>
            <a:endParaRPr lang="sk-SK" dirty="0"/>
          </a:p>
        </p:txBody>
      </p:sp>
      <p:pic>
        <p:nvPicPr>
          <p:cNvPr id="6148" name="Picture 4" descr="working of LDR sensor">
            <a:extLst>
              <a:ext uri="{FF2B5EF4-FFF2-40B4-BE49-F238E27FC236}">
                <a16:creationId xmlns:a16="http://schemas.microsoft.com/office/drawing/2014/main" id="{AEEADCCA-57F3-4FDF-A62D-63301158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18" y="4377250"/>
            <a:ext cx="2786755" cy="16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1k 5k 10k 20k 47k Waterproof Refrigerator Herater Oven Ntc Probe High  Voltage Thermistor Ntc Temperature Sensor - Buy Ntc Temperature Sensor,10 K  Ntc Sensor,Ntc Sensor Product on Alibaba.com">
            <a:extLst>
              <a:ext uri="{FF2B5EF4-FFF2-40B4-BE49-F238E27FC236}">
                <a16:creationId xmlns:a16="http://schemas.microsoft.com/office/drawing/2014/main" id="{A7B34729-B926-443A-8135-CA4928A8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8533" y1="30667" x2="98933" y2="22400"/>
                        <a14:foregroundMark x1="30800" y1="48267" x2="99067" y2="6667"/>
                        <a14:foregroundMark x1="20533" y1="31467" x2="72400" y2="933"/>
                        <a14:foregroundMark x1="52133" y1="77467" x2="97600" y2="46800"/>
                        <a14:foregroundMark x1="62133" y1="92533" x2="86133" y2="73733"/>
                        <a14:backgroundMark x1="9867" y1="17867" x2="17200" y2="83867"/>
                        <a14:backgroundMark x1="20267" y1="44400" x2="51600" y2="95200"/>
                        <a14:backgroundMark x1="39467" y1="54800" x2="96400" y2="13600"/>
                        <a14:backgroundMark x1="42267" y1="61200" x2="42267" y2="61200"/>
                        <a14:backgroundMark x1="44133" y1="61600" x2="44133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088">
            <a:off x="8536315" y="4058909"/>
            <a:ext cx="2398531" cy="193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55FA0-58C6-47DA-A653-32A0A3FC5A61}"/>
              </a:ext>
            </a:extLst>
          </p:cNvPr>
          <p:cNvSpPr txBox="1"/>
          <p:nvPr/>
        </p:nvSpPr>
        <p:spPr>
          <a:xfrm>
            <a:off x="9046740" y="6125145"/>
            <a:ext cx="255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800" b="0" i="0" dirty="0">
                <a:effectLst/>
                <a:latin typeface="Roboto"/>
              </a:rPr>
              <a:t>NTC senzor- teplota</a:t>
            </a:r>
            <a:endParaRPr lang="sk-S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80C9A-2D67-474A-89C7-0FAC5783B6E5}"/>
              </a:ext>
            </a:extLst>
          </p:cNvPr>
          <p:cNvSpPr txBox="1"/>
          <p:nvPr/>
        </p:nvSpPr>
        <p:spPr>
          <a:xfrm>
            <a:off x="5697837" y="6115957"/>
            <a:ext cx="255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800" b="0" i="0" dirty="0">
                <a:effectLst/>
                <a:latin typeface="Roboto"/>
              </a:rPr>
              <a:t>LDR senzor- svetlo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835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868" y="381000"/>
            <a:ext cx="10369152" cy="1031776"/>
          </a:xfrm>
        </p:spPr>
        <p:txBody>
          <a:bodyPr>
            <a:normAutofit fontScale="90000"/>
          </a:bodyPr>
          <a:lstStyle/>
          <a:p>
            <a:pPr algn="ctr"/>
            <a:r>
              <a:rPr lang="sk-SK" sz="3500" b="1" dirty="0"/>
              <a:t>Správna voľba a výber súčiastok pre</a:t>
            </a:r>
            <a:r>
              <a:rPr lang="sk-SK" sz="3600" b="1" dirty="0"/>
              <a:t> detektor vlhkosti s časovačom</a:t>
            </a:r>
            <a:r>
              <a:rPr lang="sk-SK" sz="3600" dirty="0"/>
              <a:t> </a:t>
            </a:r>
            <a:endParaRPr lang="sk-SK" sz="35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17948" y="1844824"/>
            <a:ext cx="5050904" cy="328043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Časovač 555 (IC- </a:t>
            </a:r>
            <a:r>
              <a:rPr lang="en-US" sz="2000" b="0" i="0" dirty="0">
                <a:effectLst/>
                <a:latin typeface="Roboto"/>
              </a:rPr>
              <a:t>integrated circuit</a:t>
            </a:r>
            <a:r>
              <a:rPr lang="sk-SK" sz="2000" b="0" i="0" dirty="0">
                <a:effectLst/>
                <a:latin typeface="Roboto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1K rezistory (R1, R2, R3)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0,1 </a:t>
            </a:r>
            <a:r>
              <a:rPr lang="sk-SK" sz="2000" b="0" i="0" dirty="0" err="1">
                <a:effectLst/>
                <a:latin typeface="Roboto"/>
              </a:rPr>
              <a:t>uF</a:t>
            </a:r>
            <a:r>
              <a:rPr lang="sk-SK" sz="2000" b="0" i="0" dirty="0">
                <a:effectLst/>
                <a:latin typeface="Roboto"/>
              </a:rPr>
              <a:t> kondenzátor (C2)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10uF elektrolytický kondenzátor (C1)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LED diódy- (červená D1 a zelená D2)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sz="2000" b="0" i="0" dirty="0">
                <a:effectLst/>
                <a:latin typeface="Roboto"/>
              </a:rPr>
              <a:t>9V batéria</a:t>
            </a:r>
            <a:endParaRPr lang="en-US" sz="2000" b="0" i="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098" name="Picture 2" descr="DATART | Batéria lítiová GP 9V, CR-V9, blistr 1ks (1022000911)">
            <a:extLst>
              <a:ext uri="{FF2B5EF4-FFF2-40B4-BE49-F238E27FC236}">
                <a16:creationId xmlns:a16="http://schemas.microsoft.com/office/drawing/2014/main" id="{FC7F4793-C8AD-4CA1-82DB-8BE0DDF7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50" r="90500">
                        <a14:foregroundMark x1="59750" y1="6625" x2="59875" y2="1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578" y="4979772"/>
            <a:ext cx="1534480" cy="15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LUR5400 - Vishay - LED, Red, Through Hole">
            <a:extLst>
              <a:ext uri="{FF2B5EF4-FFF2-40B4-BE49-F238E27FC236}">
                <a16:creationId xmlns:a16="http://schemas.microsoft.com/office/drawing/2014/main" id="{70F38BF0-4254-4103-8531-AE148046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2188" y1="52632" x2="89063" y2="8947"/>
                        <a14:foregroundMark x1="37500" y1="67895" x2="95313" y2="1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26004">
            <a:off x="1758847" y="5335443"/>
            <a:ext cx="1578120" cy="93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D Green- 10 nos | HillyTech Nutty Engineer">
            <a:extLst>
              <a:ext uri="{FF2B5EF4-FFF2-40B4-BE49-F238E27FC236}">
                <a16:creationId xmlns:a16="http://schemas.microsoft.com/office/drawing/2014/main" id="{92E64821-6790-40A9-BAB6-F1BCD05C2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15480" r="21459" b="23599"/>
          <a:stretch/>
        </p:blipFill>
        <p:spPr bwMode="auto">
          <a:xfrm>
            <a:off x="3016083" y="4942426"/>
            <a:ext cx="1427317" cy="15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ldmax300 0,1uF 50V 20% Z5U P2,54mm (C320C104M5U5TA) | KEMET Kondenzátor  keramický">
            <a:extLst>
              <a:ext uri="{FF2B5EF4-FFF2-40B4-BE49-F238E27FC236}">
                <a16:creationId xmlns:a16="http://schemas.microsoft.com/office/drawing/2014/main" id="{9FCF525A-1EBE-4F4D-AF3B-72CAAF30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53" y="5049683"/>
            <a:ext cx="1427317" cy="142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C 555 timer (integrated circuit ) - Polytechnic Hub">
            <a:extLst>
              <a:ext uri="{FF2B5EF4-FFF2-40B4-BE49-F238E27FC236}">
                <a16:creationId xmlns:a16="http://schemas.microsoft.com/office/drawing/2014/main" id="{84642FF1-095A-414A-B260-9ABF0378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12" y="2228741"/>
            <a:ext cx="4153962" cy="195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T DIP 555 Timer IC, For Electronics, Rs 4.75 /piece EngeniusLab | ID:  19968656288">
            <a:extLst>
              <a:ext uri="{FF2B5EF4-FFF2-40B4-BE49-F238E27FC236}">
                <a16:creationId xmlns:a16="http://schemas.microsoft.com/office/drawing/2014/main" id="{1C099F82-72AE-455C-96EE-D5CC9682F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000" b="85250" l="14250" r="83750">
                        <a14:foregroundMark x1="21500" y1="42250" x2="53000" y2="61250"/>
                        <a14:foregroundMark x1="18500" y1="61750" x2="21000" y2="45500"/>
                        <a14:foregroundMark x1="29250" y1="69750" x2="29750" y2="56750"/>
                        <a14:foregroundMark x1="50000" y1="83500" x2="52000" y2="71250"/>
                        <a14:foregroundMark x1="38750" y1="76250" x2="41750" y2="63250"/>
                        <a14:backgroundMark x1="36750" y1="58000" x2="34000" y2="78750"/>
                        <a14:backgroundMark x1="47500" y1="65000" x2="45750" y2="85250"/>
                        <a14:backgroundMark x1="55750" y1="81000" x2="58000" y2="6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11237" r="13061" b="14183"/>
          <a:stretch/>
        </p:blipFill>
        <p:spPr bwMode="auto">
          <a:xfrm>
            <a:off x="10101674" y="5023375"/>
            <a:ext cx="1462658" cy="147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etalizovaný rezistor RM 1k 0207 0,6W 1% | GM Electronic SK">
            <a:extLst>
              <a:ext uri="{FF2B5EF4-FFF2-40B4-BE49-F238E27FC236}">
                <a16:creationId xmlns:a16="http://schemas.microsoft.com/office/drawing/2014/main" id="{EFBC46F7-421F-48D2-B3C7-4069AC0EC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3099" b="6106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0" t="44750" r="-1974" b="35300"/>
          <a:stretch/>
        </p:blipFill>
        <p:spPr bwMode="auto">
          <a:xfrm rot="13602547">
            <a:off x="7988347" y="5460485"/>
            <a:ext cx="2216079" cy="4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etalizovaný rezistor RM 1k 0207 0,5W FUSE 1% | GM Electronic SK">
            <a:extLst>
              <a:ext uri="{FF2B5EF4-FFF2-40B4-BE49-F238E27FC236}">
                <a16:creationId xmlns:a16="http://schemas.microsoft.com/office/drawing/2014/main" id="{14101489-25DB-49B2-9C2B-B96CC8333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40909" r="100000">
                        <a14:foregroundMark x1="62299" y1="31288" x2="47059" y2="1840"/>
                        <a14:foregroundMark x1="76471" y1="57362" x2="97059" y2="97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06" t="-155"/>
          <a:stretch/>
        </p:blipFill>
        <p:spPr bwMode="auto">
          <a:xfrm rot="20975223">
            <a:off x="7424034" y="4923345"/>
            <a:ext cx="1124877" cy="17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waves nature presentation (widescreen).potx" id="{1FE9163D-5548-432F-82B6-65BFDB1BFAF3}" vid="{2D48191D-94F2-482B-9433-3810ECBC6178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waves nature presentation (widescreen)</Template>
  <TotalTime>275</TotalTime>
  <Words>676</Words>
  <Application>Microsoft Office PowerPoint</Application>
  <PresentationFormat>Custom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Cambria Math</vt:lpstr>
      <vt:lpstr>Century Gothic</vt:lpstr>
      <vt:lpstr>Roboto</vt:lpstr>
      <vt:lpstr>Symbol</vt:lpstr>
      <vt:lpstr>Verdana</vt:lpstr>
      <vt:lpstr>Ocean Waves 16x9</vt:lpstr>
      <vt:lpstr>Detektor Vlhkosti</vt:lpstr>
      <vt:lpstr>Funkcie a druhy detektora vlhkosti</vt:lpstr>
      <vt:lpstr>Typy detektorov vlhkosti podľa zloženia zariadenia</vt:lpstr>
      <vt:lpstr>Typy detektorov vlhkosti podľa meraného prostredia</vt:lpstr>
      <vt:lpstr>Typy detektorov vlhkosti</vt:lpstr>
      <vt:lpstr>Použitie v praxi - schémy</vt:lpstr>
      <vt:lpstr>Aké podstatné veličiny a parametre je potrebné merať a vyhodnotiť ?</vt:lpstr>
      <vt:lpstr>Ako funguje detektor vlhkosti ? </vt:lpstr>
      <vt:lpstr>Správna voľba a výber súčiastok pre detektor vlhkosti s časovačom </vt:lpstr>
      <vt:lpstr>Princíp fungovania detektora vlhkosti s časovačom </vt:lpstr>
      <vt:lpstr>Princíp fungovania detektora vlhkosti s časovačom 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Linda Vincelová</dc:creator>
  <cp:lastModifiedBy>Linda Vincelová</cp:lastModifiedBy>
  <cp:revision>168</cp:revision>
  <dcterms:created xsi:type="dcterms:W3CDTF">2021-01-12T17:47:07Z</dcterms:created>
  <dcterms:modified xsi:type="dcterms:W3CDTF">2021-01-19T09:57:15Z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